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56" r:id="rId3"/>
    <p:sldId id="258" r:id="rId4"/>
    <p:sldId id="260" r:id="rId5"/>
    <p:sldId id="261" r:id="rId6"/>
    <p:sldId id="259" r:id="rId7"/>
    <p:sldId id="257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B3B3"/>
    <a:srgbClr val="FB93C7"/>
    <a:srgbClr val="159192"/>
    <a:srgbClr val="B5EAED"/>
    <a:srgbClr val="FF6699"/>
    <a:srgbClr val="FF9999"/>
    <a:srgbClr val="FE837A"/>
    <a:srgbClr val="E11101"/>
    <a:srgbClr val="09A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aie_de_lucr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aie_de_lucru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aie_de_lucru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B5C-4053-80D0-D9AF865A55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B5C-4053-80D0-D9AF865A554D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CE-4A45-B7EA-2FA1E3854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CEB-434F-BC96-BE144A96FB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CEB-434F-BC96-BE144A96FB7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5.6</c:v>
                </c:pt>
                <c:pt idx="1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CE-4A45-B7EA-2FA1E3854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  <a:alpha val="50000"/>
                  </a:scheme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7.8</c:v>
                </c:pt>
                <c:pt idx="5">
                  <c:v>3.3</c:v>
                </c:pt>
                <c:pt idx="6">
                  <c:v>4.4000000000000004</c:v>
                </c:pt>
                <c:pt idx="7">
                  <c:v>1.6</c:v>
                </c:pt>
                <c:pt idx="8">
                  <c:v>5.5</c:v>
                </c:pt>
                <c:pt idx="9">
                  <c:v>4.3</c:v>
                </c:pt>
                <c:pt idx="10">
                  <c:v>7.9</c:v>
                </c:pt>
                <c:pt idx="11">
                  <c:v>4.5999999999999996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6A-4E92-8C9B-2A1E34D386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  <a:alpha val="50000"/>
                  </a:schemeClr>
                </a:gs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</a:gsLst>
              <a:lin ang="5400000" scaled="1"/>
              <a:tileRect/>
            </a:gradFill>
            <a:ln w="28575"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5.7</c:v>
                </c:pt>
                <c:pt idx="5">
                  <c:v>1.2</c:v>
                </c:pt>
                <c:pt idx="6">
                  <c:v>3.2</c:v>
                </c:pt>
                <c:pt idx="7">
                  <c:v>2.4</c:v>
                </c:pt>
                <c:pt idx="8">
                  <c:v>6.7</c:v>
                </c:pt>
                <c:pt idx="9">
                  <c:v>2.9</c:v>
                </c:pt>
                <c:pt idx="10">
                  <c:v>5.6</c:v>
                </c:pt>
                <c:pt idx="11">
                  <c:v>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6A-4E92-8C9B-2A1E34D386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430744288"/>
        <c:axId val="-430741024"/>
      </c:areaChart>
      <c:catAx>
        <c:axId val="-430744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65000"/>
                  <a:alpha val="10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65000"/>
                  <a:alpha val="10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-430741024"/>
        <c:crosses val="autoZero"/>
        <c:auto val="1"/>
        <c:lblAlgn val="ctr"/>
        <c:lblOffset val="100"/>
        <c:noMultiLvlLbl val="0"/>
      </c:catAx>
      <c:valAx>
        <c:axId val="-4307410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6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4307442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DB978-EDFE-4B77-B8A1-50C342AF9C6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E79D0-5262-4330-B56E-7DCAFEE74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6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can safely remove this slide. This slide</a:t>
            </a:r>
            <a:r>
              <a:rPr lang="en-US" baseline="0"/>
              <a:t> design was provided by SlideModel.com – You can download more templates, shapes and elements for PowerPoint from http://slidemodel.com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46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3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3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85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5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2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2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50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2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1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1A5DA-6CC5-4AF5-B2B2-F09C11C76C1E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B1C66-FA8D-4808-9D8E-AE1AD44A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6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-88134"/>
            <a:ext cx="11782269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93692" y="1586780"/>
            <a:ext cx="3470223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o-RO" sz="8000" spc="-300" dirty="0">
                <a:solidFill>
                  <a:schemeClr val="bg1">
                    <a:lumMod val="95000"/>
                  </a:schemeClr>
                </a:solidFill>
              </a:rPr>
              <a:t>p</a:t>
            </a:r>
            <a:r>
              <a:rPr lang="ro-RO" sz="8000" spc="-300" dirty="0" smtClean="0">
                <a:solidFill>
                  <a:schemeClr val="bg1">
                    <a:lumMod val="95000"/>
                  </a:schemeClr>
                </a:solidFill>
              </a:rPr>
              <a:t>reț</a:t>
            </a:r>
            <a:endParaRPr lang="en-US" sz="8000" spc="-3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5634" y="1033545"/>
            <a:ext cx="3448281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o-RO" sz="4800" spc="-150" dirty="0" smtClean="0">
                <a:solidFill>
                  <a:schemeClr val="bg1">
                    <a:lumMod val="95000"/>
                  </a:schemeClr>
                </a:solidFill>
              </a:rPr>
              <a:t>Politica de</a:t>
            </a:r>
            <a:endParaRPr lang="en-US" sz="4800" spc="-15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822" y="3475063"/>
            <a:ext cx="74230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 smtClean="0">
                <a:solidFill>
                  <a:schemeClr val="bg1">
                    <a:lumMod val="95000"/>
                  </a:schemeClr>
                </a:solidFill>
              </a:rPr>
              <a:t>Domeniul de pregătire: Economic</a:t>
            </a:r>
          </a:p>
          <a:p>
            <a:r>
              <a:rPr lang="ro-RO" sz="2400" dirty="0" smtClean="0">
                <a:solidFill>
                  <a:schemeClr val="bg1">
                    <a:lumMod val="95000"/>
                  </a:schemeClr>
                </a:solidFill>
              </a:rPr>
              <a:t>Calificarea profesională:  Tehnician în activități economice</a:t>
            </a:r>
          </a:p>
          <a:p>
            <a:r>
              <a:rPr lang="ro-RO" sz="2400" dirty="0" smtClean="0">
                <a:solidFill>
                  <a:schemeClr val="bg1">
                    <a:lumMod val="95000"/>
                  </a:schemeClr>
                </a:solidFill>
              </a:rPr>
              <a:t>Modulul: Politici de marketing</a:t>
            </a:r>
          </a:p>
          <a:p>
            <a:r>
              <a:rPr lang="ro-RO" sz="2400" dirty="0" smtClean="0">
                <a:solidFill>
                  <a:schemeClr val="bg1">
                    <a:lumMod val="95000"/>
                  </a:schemeClr>
                </a:solidFill>
              </a:rPr>
              <a:t>cl. </a:t>
            </a:r>
            <a:r>
              <a:rPr lang="ro-RO" sz="24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ro-RO" sz="2400" dirty="0" smtClean="0">
                <a:solidFill>
                  <a:schemeClr val="bg1">
                    <a:lumMod val="95000"/>
                  </a:schemeClr>
                </a:solidFill>
              </a:rPr>
              <a:t> XII-a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39822" y="3282846"/>
            <a:ext cx="5306342" cy="11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Triangle 19"/>
          <p:cNvSpPr/>
          <p:nvPr/>
        </p:nvSpPr>
        <p:spPr>
          <a:xfrm flipH="1">
            <a:off x="0" y="6147413"/>
            <a:ext cx="12192000" cy="71058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tăText 7"/>
          <p:cNvSpPr txBox="1"/>
          <p:nvPr/>
        </p:nvSpPr>
        <p:spPr>
          <a:xfrm>
            <a:off x="7734923" y="5291528"/>
            <a:ext cx="4167267" cy="646331"/>
          </a:xfrm>
          <a:prstGeom prst="rect">
            <a:avLst/>
          </a:prstGeom>
          <a:noFill/>
          <a:scene3d>
            <a:camera prst="perspectiveHeroicExtremeLeftFacing">
              <a:rot lat="21102390" lon="947309" rev="21267591"/>
            </a:camera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o-RO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Prof. Iordache Laura Cristina</a:t>
            </a:r>
          </a:p>
          <a:p>
            <a:r>
              <a:rPr lang="ro-RO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Colegiul Economic „Delta Dunării” Tulcea</a:t>
            </a:r>
            <a:endParaRPr lang="ro-RO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C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9" name="I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899021">
            <a:off x="7595848" y="1161284"/>
            <a:ext cx="2305517" cy="181469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8304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88134"/>
            <a:ext cx="5310130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9822" y="1694501"/>
            <a:ext cx="4021160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o-RO" sz="6600" spc="-300" dirty="0" smtClean="0">
                <a:solidFill>
                  <a:schemeClr val="bg1">
                    <a:lumMod val="95000"/>
                  </a:schemeClr>
                </a:solidFill>
              </a:rPr>
              <a:t>    preț</a:t>
            </a:r>
            <a:endParaRPr lang="en-US" sz="6600" spc="-3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822" y="1371335"/>
            <a:ext cx="344828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o-RO" sz="3600" spc="-150" dirty="0" smtClean="0">
                <a:solidFill>
                  <a:schemeClr val="bg1">
                    <a:lumMod val="95000"/>
                  </a:schemeClr>
                </a:solidFill>
              </a:rPr>
              <a:t>Strategii de</a:t>
            </a:r>
            <a:endParaRPr lang="en-US" sz="3600" spc="-15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822" y="3475063"/>
            <a:ext cx="3514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>
                <a:solidFill>
                  <a:schemeClr val="bg1">
                    <a:lumMod val="95000"/>
                  </a:schemeClr>
                </a:solidFill>
              </a:rPr>
              <a:t>Politica de preț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39822" y="3294044"/>
            <a:ext cx="3767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Triangle 19"/>
          <p:cNvSpPr/>
          <p:nvPr/>
        </p:nvSpPr>
        <p:spPr>
          <a:xfrm flipH="1">
            <a:off x="0" y="6147413"/>
            <a:ext cx="12192000" cy="71058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tăText 1"/>
          <p:cNvSpPr txBox="1"/>
          <p:nvPr/>
        </p:nvSpPr>
        <p:spPr>
          <a:xfrm>
            <a:off x="5638800" y="647700"/>
            <a:ext cx="607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       </a:t>
            </a:r>
            <a:r>
              <a:rPr lang="ro-RO" dirty="0" smtClean="0">
                <a:ln w="0"/>
                <a:solidFill>
                  <a:srgbClr val="00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Strategia de preț</a:t>
            </a:r>
            <a:r>
              <a:rPr lang="ro-RO" dirty="0" smtClean="0">
                <a:solidFill>
                  <a:srgbClr val="00FF00"/>
                </a:solidFill>
              </a:rPr>
              <a:t> </a:t>
            </a:r>
            <a:r>
              <a:rPr lang="ro-RO" dirty="0" smtClean="0"/>
              <a:t>este un instrument extrem de util pentru îndeplinirea tuturor obiectivelor de marketing.</a:t>
            </a:r>
          </a:p>
          <a:p>
            <a:endParaRPr lang="ro-RO" dirty="0"/>
          </a:p>
        </p:txBody>
      </p:sp>
      <p:sp>
        <p:nvSpPr>
          <p:cNvPr id="3" name="CasetăText 2"/>
          <p:cNvSpPr txBox="1"/>
          <p:nvPr/>
        </p:nvSpPr>
        <p:spPr>
          <a:xfrm>
            <a:off x="9661786" y="2727538"/>
            <a:ext cx="2235200" cy="2677656"/>
          </a:xfrm>
          <a:prstGeom prst="rect">
            <a:avLst/>
          </a:prstGeom>
          <a:noFill/>
          <a:ln w="22225" cmpd="thinThick">
            <a:solidFill>
              <a:schemeClr val="accent1">
                <a:lumMod val="60000"/>
                <a:lumOff val="40000"/>
              </a:schemeClr>
            </a:solidFill>
          </a:ln>
          <a:scene3d>
            <a:camera prst="perspectiveContrastingLeftFacing">
              <a:rot lat="21560770" lon="1798090" rev="21132496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Strategia de preț reprezintă linia generală în materie de prețuri pe care și-o stabilește întreprinderea</a:t>
            </a:r>
            <a:endParaRPr lang="ro-RO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CasetăText 7"/>
          <p:cNvSpPr txBox="1"/>
          <p:nvPr/>
        </p:nvSpPr>
        <p:spPr>
          <a:xfrm>
            <a:off x="5100804" y="1850635"/>
            <a:ext cx="4092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/>
              <a:t>            </a:t>
            </a:r>
            <a:r>
              <a:rPr lang="ro-RO" dirty="0" smtClean="0">
                <a:ln w="0"/>
                <a:solidFill>
                  <a:srgbClr val="00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 succesiune în timp</a:t>
            </a:r>
            <a:r>
              <a:rPr lang="ro-RO" dirty="0" smtClean="0"/>
              <a:t>, strategia de preț se stabilește după ce au fost luate deciziile în privința strategiei de piață și a cotei de piață ce trebuie realizată.</a:t>
            </a:r>
            <a:endParaRPr lang="ro-RO" dirty="0"/>
          </a:p>
        </p:txBody>
      </p:sp>
      <p:sp>
        <p:nvSpPr>
          <p:cNvPr id="21" name="CasetăText 20"/>
          <p:cNvSpPr txBox="1"/>
          <p:nvPr/>
        </p:nvSpPr>
        <p:spPr>
          <a:xfrm>
            <a:off x="4818489" y="3735612"/>
            <a:ext cx="4092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/>
              <a:t>            </a:t>
            </a:r>
            <a:r>
              <a:rPr lang="ro-RO" dirty="0" smtClean="0">
                <a:ln w="0"/>
                <a:solidFill>
                  <a:srgbClr val="00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Alegerea unei anumite strategii de preț</a:t>
            </a:r>
            <a:r>
              <a:rPr lang="ro-RO" dirty="0" smtClean="0"/>
              <a:t> are efecte directe asupra cifrei de afaceri a firmei, rentabilității, eficienței investițiilor etc.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64789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83891" y="2057400"/>
            <a:ext cx="2743200" cy="2743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23243" y="2613392"/>
            <a:ext cx="2137729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o-RO" sz="2800" b="1" dirty="0" smtClean="0">
                <a:solidFill>
                  <a:schemeClr val="accent2"/>
                </a:solidFill>
              </a:rPr>
              <a:t>În funcție de  </a:t>
            </a:r>
            <a:r>
              <a:rPr lang="ro-RO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nivelul prețului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955490" y="0"/>
            <a:ext cx="1" cy="2057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>
            <a:off x="-444811" y="2400300"/>
            <a:ext cx="1" cy="2057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Triangle 6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6"/>
          <p:cNvSpPr/>
          <p:nvPr/>
        </p:nvSpPr>
        <p:spPr>
          <a:xfrm rot="16200000">
            <a:off x="3081965" y="3150824"/>
            <a:ext cx="490251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8754742" y="2251638"/>
            <a:ext cx="3107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Urmăresc pătrunderea rapidă pe piață și cucerirea unei părți importante din aceasta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549451" y="1271656"/>
            <a:ext cx="2448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Încurajează cumpărarea folosind impulsurile emoționale ale clienților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382410" y="5123547"/>
            <a:ext cx="3107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Vizează clienții care asociază calitatea cu prețul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980038" y="4229347"/>
            <a:ext cx="1804795" cy="2418244"/>
            <a:chOff x="6918851" y="4919295"/>
            <a:chExt cx="1549852" cy="1451903"/>
          </a:xfrm>
        </p:grpSpPr>
        <p:sp>
          <p:nvSpPr>
            <p:cNvPr id="66" name="Oval 65"/>
            <p:cNvSpPr/>
            <p:nvPr/>
          </p:nvSpPr>
          <p:spPr>
            <a:xfrm>
              <a:off x="7355840" y="4919295"/>
              <a:ext cx="507336" cy="34365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18851" y="5280951"/>
              <a:ext cx="1549852" cy="10902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Clr>
                  <a:srgbClr val="87E187"/>
                </a:buClr>
                <a:buFont typeface="Wingdings" panose="05000000000000000000" pitchFamily="2" charset="2"/>
                <a:buChar char="q"/>
              </a:pPr>
              <a:r>
                <a:rPr lang="ro-RO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Strategia prețului de penetrare pe piață</a:t>
              </a:r>
            </a:p>
            <a:p>
              <a:pPr marL="285750" indent="-285750">
                <a:buClr>
                  <a:srgbClr val="87E187"/>
                </a:buClr>
                <a:buFont typeface="Wingdings" panose="05000000000000000000" pitchFamily="2" charset="2"/>
                <a:buChar char="q"/>
              </a:pPr>
              <a:r>
                <a:rPr lang="ro-RO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Strategia prețului de promovare</a:t>
              </a:r>
            </a:p>
            <a:p>
              <a:pPr marL="285750" indent="-285750">
                <a:buClr>
                  <a:srgbClr val="87E187"/>
                </a:buClr>
                <a:buFont typeface="Wingdings" panose="05000000000000000000" pitchFamily="2" charset="2"/>
                <a:buChar char="q"/>
              </a:pPr>
              <a:r>
                <a:rPr lang="ro-RO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Strategia prețului de descurajare a concurenței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8821882" y="4248084"/>
            <a:ext cx="1631224" cy="1979401"/>
            <a:chOff x="8604953" y="4937294"/>
            <a:chExt cx="1335574" cy="1979401"/>
          </a:xfrm>
        </p:grpSpPr>
        <p:sp>
          <p:nvSpPr>
            <p:cNvPr id="67" name="Oval 66"/>
            <p:cNvSpPr/>
            <p:nvPr/>
          </p:nvSpPr>
          <p:spPr>
            <a:xfrm>
              <a:off x="8996284" y="4937294"/>
              <a:ext cx="449248" cy="54864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8604953" y="5531700"/>
              <a:ext cx="1335574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Clr>
                  <a:schemeClr val="tx2">
                    <a:lumMod val="50000"/>
                    <a:lumOff val="50000"/>
                  </a:schemeClr>
                </a:buClr>
                <a:buFont typeface="Wingdings" panose="05000000000000000000" pitchFamily="2" charset="2"/>
                <a:buChar char="q"/>
              </a:pPr>
              <a:r>
                <a:rPr lang="ro-RO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Prețuri psihologice</a:t>
              </a:r>
            </a:p>
            <a:p>
              <a:pPr marL="285750" indent="-285750">
                <a:buClr>
                  <a:schemeClr val="tx2">
                    <a:lumMod val="50000"/>
                    <a:lumOff val="50000"/>
                  </a:schemeClr>
                </a:buClr>
                <a:buFont typeface="Wingdings" panose="05000000000000000000" pitchFamily="2" charset="2"/>
                <a:buChar char="q"/>
              </a:pPr>
              <a:r>
                <a:rPr lang="ro-RO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Prețuri discriminatorii</a:t>
              </a:r>
            </a:p>
            <a:p>
              <a:pPr marL="285750" indent="-285750">
                <a:buClr>
                  <a:schemeClr val="tx2">
                    <a:lumMod val="50000"/>
                    <a:lumOff val="50000"/>
                  </a:schemeClr>
                </a:buClr>
                <a:buFont typeface="Wingdings" panose="05000000000000000000" pitchFamily="2" charset="2"/>
                <a:buChar char="q"/>
              </a:pPr>
              <a:r>
                <a:rPr lang="ro-RO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Prețuri diferențiate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0453105" y="4237111"/>
            <a:ext cx="1588871" cy="2009381"/>
            <a:chOff x="10254171" y="4907314"/>
            <a:chExt cx="1381799" cy="2009381"/>
          </a:xfrm>
        </p:grpSpPr>
        <p:sp>
          <p:nvSpPr>
            <p:cNvPr id="68" name="Oval 67"/>
            <p:cNvSpPr/>
            <p:nvPr/>
          </p:nvSpPr>
          <p:spPr>
            <a:xfrm>
              <a:off x="10649601" y="4907314"/>
              <a:ext cx="473702" cy="548640"/>
            </a:xfrm>
            <a:prstGeom prst="ellipse">
              <a:avLst/>
            </a:prstGeom>
            <a:solidFill>
              <a:srgbClr val="FE83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0254171" y="5531700"/>
              <a:ext cx="1381799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Clr>
                  <a:schemeClr val="accent5">
                    <a:lumMod val="40000"/>
                    <a:lumOff val="60000"/>
                  </a:schemeClr>
                </a:buClr>
                <a:buFont typeface="Wingdings" panose="05000000000000000000" pitchFamily="2" charset="2"/>
                <a:buChar char="q"/>
              </a:pPr>
              <a:r>
                <a:rPr lang="ro-RO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Strategia prețurilor de prestigiu</a:t>
              </a:r>
            </a:p>
            <a:p>
              <a:pPr marL="285750" indent="-285750">
                <a:buClr>
                  <a:schemeClr val="accent5">
                    <a:lumMod val="40000"/>
                    <a:lumOff val="60000"/>
                  </a:schemeClr>
                </a:buClr>
                <a:buFont typeface="Wingdings" panose="05000000000000000000" pitchFamily="2" charset="2"/>
                <a:buChar char="q"/>
              </a:pPr>
              <a:r>
                <a:rPr lang="ro-RO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Strategia prețurilor de „smântânire”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386415" y="638748"/>
            <a:ext cx="1863031" cy="1824559"/>
            <a:chOff x="7386415" y="638748"/>
            <a:chExt cx="1863031" cy="1824559"/>
          </a:xfrm>
        </p:grpSpPr>
        <p:sp>
          <p:nvSpPr>
            <p:cNvPr id="60" name="Oval 59"/>
            <p:cNvSpPr/>
            <p:nvPr/>
          </p:nvSpPr>
          <p:spPr>
            <a:xfrm>
              <a:off x="7386415" y="638748"/>
              <a:ext cx="1863031" cy="1824559"/>
            </a:xfrm>
            <a:prstGeom prst="ellipse">
              <a:avLst/>
            </a:prstGeom>
            <a:solidFill>
              <a:schemeClr val="accent1">
                <a:alpha val="10000"/>
              </a:schemeClr>
            </a:solidFill>
            <a:ln>
              <a:solidFill>
                <a:schemeClr val="accent1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670380" y="1073670"/>
              <a:ext cx="132508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o-RO" sz="3600" b="1" baseline="30000" dirty="0" smtClean="0">
                  <a:solidFill>
                    <a:schemeClr val="accent1">
                      <a:lumMod val="75000"/>
                    </a:schemeClr>
                  </a:solidFill>
                </a:rPr>
                <a:t>Strategii de preț </a:t>
              </a:r>
              <a:r>
                <a:rPr lang="ro-RO" sz="3600" b="1" baseline="30000" dirty="0" smtClean="0">
                  <a:solidFill>
                    <a:srgbClr val="6DD000"/>
                  </a:solidFill>
                </a:rPr>
                <a:t>scăzut</a:t>
              </a:r>
              <a:endParaRPr lang="en-US" sz="3600" b="1" baseline="30000" dirty="0">
                <a:solidFill>
                  <a:srgbClr val="6DD000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59675" y="2015247"/>
            <a:ext cx="1863031" cy="1824559"/>
            <a:chOff x="5459675" y="2015247"/>
            <a:chExt cx="1863031" cy="1824559"/>
          </a:xfrm>
        </p:grpSpPr>
        <p:sp>
          <p:nvSpPr>
            <p:cNvPr id="61" name="Oval 60"/>
            <p:cNvSpPr/>
            <p:nvPr/>
          </p:nvSpPr>
          <p:spPr>
            <a:xfrm>
              <a:off x="5459675" y="2015247"/>
              <a:ext cx="1863031" cy="1824559"/>
            </a:xfrm>
            <a:prstGeom prst="ellipse">
              <a:avLst/>
            </a:prstGeom>
            <a:solidFill>
              <a:schemeClr val="accent2">
                <a:alpha val="10000"/>
              </a:schemeClr>
            </a:solidFill>
            <a:ln>
              <a:solidFill>
                <a:schemeClr val="accent2"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723133" y="2419695"/>
              <a:ext cx="130131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o-RO" sz="3600" b="1" baseline="30000" dirty="0" smtClean="0">
                  <a:solidFill>
                    <a:schemeClr val="accent2">
                      <a:lumMod val="75000"/>
                    </a:schemeClr>
                  </a:solidFill>
                </a:rPr>
                <a:t>Strategii de preț </a:t>
              </a:r>
              <a:r>
                <a:rPr lang="ro-RO" sz="3600" b="1" baseline="30000" dirty="0" smtClean="0">
                  <a:solidFill>
                    <a:srgbClr val="1BBBB7"/>
                  </a:solidFill>
                </a:rPr>
                <a:t>moderat</a:t>
              </a:r>
              <a:endParaRPr lang="en-US" sz="3600" b="1" baseline="30000" dirty="0">
                <a:solidFill>
                  <a:srgbClr val="1BBBB7"/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392263" y="4031062"/>
            <a:ext cx="1863031" cy="1824559"/>
            <a:chOff x="4392263" y="4031062"/>
            <a:chExt cx="1863031" cy="1824559"/>
          </a:xfrm>
        </p:grpSpPr>
        <p:sp>
          <p:nvSpPr>
            <p:cNvPr id="62" name="Oval 61"/>
            <p:cNvSpPr/>
            <p:nvPr/>
          </p:nvSpPr>
          <p:spPr>
            <a:xfrm>
              <a:off x="4392263" y="4031062"/>
              <a:ext cx="1863031" cy="1824559"/>
            </a:xfrm>
            <a:prstGeom prst="ellipse">
              <a:avLst/>
            </a:prstGeom>
            <a:solidFill>
              <a:schemeClr val="accent5">
                <a:lumMod val="75000"/>
                <a:alpha val="10000"/>
              </a:schemeClr>
            </a:solidFill>
            <a:ln>
              <a:solidFill>
                <a:srgbClr val="FE83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691920" y="4480480"/>
              <a:ext cx="1289155" cy="120032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o-RO" sz="3600" b="1" baseline="30000" dirty="0" smtClean="0">
                  <a:solidFill>
                    <a:srgbClr val="FFB3B3"/>
                  </a:solidFill>
                </a:rPr>
                <a:t>Strategii de preț </a:t>
              </a:r>
              <a:r>
                <a:rPr lang="ro-RO" sz="3600" b="1" baseline="30000" dirty="0" smtClean="0">
                  <a:solidFill>
                    <a:srgbClr val="FB93C7"/>
                  </a:solidFill>
                </a:rPr>
                <a:t>ridicat</a:t>
              </a:r>
              <a:endParaRPr lang="en-US" sz="3600" b="1" baseline="30000" dirty="0">
                <a:solidFill>
                  <a:srgbClr val="FB93C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7023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1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6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1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-352540" y="-863600"/>
            <a:ext cx="2368627" cy="1740665"/>
          </a:xfrm>
          <a:prstGeom prst="homePlate">
            <a:avLst>
              <a:gd name="adj" fmla="val 993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/>
          <p:cNvSpPr/>
          <p:nvPr/>
        </p:nvSpPr>
        <p:spPr>
          <a:xfrm flipH="1" flipV="1">
            <a:off x="5338220" y="0"/>
            <a:ext cx="6853780" cy="71582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8523" y="722952"/>
            <a:ext cx="2743200" cy="2743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217506" y="1975707"/>
            <a:ext cx="2864568" cy="4696848"/>
            <a:chOff x="3945513" y="3009644"/>
            <a:chExt cx="1869506" cy="2695422"/>
          </a:xfrm>
        </p:grpSpPr>
        <p:sp>
          <p:nvSpPr>
            <p:cNvPr id="9" name="TextBox 8"/>
            <p:cNvSpPr txBox="1"/>
            <p:nvPr/>
          </p:nvSpPr>
          <p:spPr>
            <a:xfrm>
              <a:off x="4013995" y="3673862"/>
              <a:ext cx="1801024" cy="2031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Firma stabilește un preț sub cel al concurenței din dorința de a intra pe piață și de a obține o cotă importantă din ea. </a:t>
              </a:r>
            </a:p>
            <a:p>
              <a:pPr algn="just"/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Prețurile acoperă costurile și includ un profit minimal.</a:t>
              </a:r>
            </a:p>
            <a:p>
              <a:pPr algn="just"/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se practică în cazul:</a:t>
              </a: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r>
                <a:rPr lang="ro-RO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</a:t>
              </a:r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ansării de produse</a:t>
              </a: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r>
                <a:rPr lang="ro-RO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</a:t>
              </a:r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nei puteri de cumpărare reduse</a:t>
              </a: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r>
                <a:rPr lang="ro-RO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</a:t>
              </a:r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nei concurențe puternice</a:t>
              </a: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endParaRPr lang="ro-RO" sz="160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45513" y="3009644"/>
              <a:ext cx="1869506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sz="2400" b="1" spc="-150" dirty="0">
                  <a:solidFill>
                    <a:schemeClr val="accent1"/>
                  </a:solidFill>
                </a:rPr>
                <a:t>Strategia prețului de penetrare pe piață</a:t>
              </a:r>
            </a:p>
          </p:txBody>
        </p:sp>
        <p:sp>
          <p:nvSpPr>
            <p:cNvPr id="18" name="Flowchart: Process 17"/>
            <p:cNvSpPr/>
            <p:nvPr/>
          </p:nvSpPr>
          <p:spPr>
            <a:xfrm>
              <a:off x="4178865" y="5480427"/>
              <a:ext cx="1402801" cy="112923"/>
            </a:xfrm>
            <a:prstGeom prst="flowChartProcess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280879" y="3472772"/>
            <a:ext cx="2668249" cy="3322345"/>
            <a:chOff x="5672870" y="4434954"/>
            <a:chExt cx="2216412" cy="2266896"/>
          </a:xfrm>
        </p:grpSpPr>
        <p:sp>
          <p:nvSpPr>
            <p:cNvPr id="10" name="TextBox 9"/>
            <p:cNvSpPr txBox="1"/>
            <p:nvPr/>
          </p:nvSpPr>
          <p:spPr>
            <a:xfrm>
              <a:off x="5672870" y="5214468"/>
              <a:ext cx="2216412" cy="1487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 utilizează îndeosebi: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în momente speciale (sărbători, intrarea / ieșire din sezon)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o-RO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î</a:t>
              </a:r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 magazinele universale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În scopul lichidării stocurilor existente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672870" y="4434954"/>
              <a:ext cx="221641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400" b="1" spc="-150" dirty="0" err="1">
                  <a:solidFill>
                    <a:schemeClr val="accent3"/>
                  </a:solidFill>
                </a:rPr>
                <a:t>Strategia</a:t>
              </a:r>
              <a:r>
                <a:rPr lang="en-US" sz="2400" b="1" spc="-150" dirty="0">
                  <a:solidFill>
                    <a:schemeClr val="accent3"/>
                  </a:solidFill>
                </a:rPr>
                <a:t> </a:t>
              </a:r>
              <a:r>
                <a:rPr lang="en-US" sz="2400" b="1" spc="-150" dirty="0" err="1">
                  <a:solidFill>
                    <a:schemeClr val="accent3"/>
                  </a:solidFill>
                </a:rPr>
                <a:t>prețului</a:t>
              </a:r>
              <a:r>
                <a:rPr lang="en-US" sz="2400" b="1" spc="-150" dirty="0">
                  <a:solidFill>
                    <a:schemeClr val="accent3"/>
                  </a:solidFill>
                </a:rPr>
                <a:t> de </a:t>
              </a:r>
              <a:r>
                <a:rPr lang="en-US" sz="2400" b="1" spc="-150" dirty="0" err="1">
                  <a:solidFill>
                    <a:schemeClr val="accent3"/>
                  </a:solidFill>
                </a:rPr>
                <a:t>promovare</a:t>
              </a:r>
              <a:endParaRPr lang="en-US" sz="2400" b="1" spc="-150" dirty="0">
                <a:solidFill>
                  <a:schemeClr val="accent3"/>
                </a:solidFill>
              </a:endParaRPr>
            </a:p>
          </p:txBody>
        </p:sp>
        <p:sp>
          <p:nvSpPr>
            <p:cNvPr id="19" name="Flowchart: Process 18"/>
            <p:cNvSpPr/>
            <p:nvPr/>
          </p:nvSpPr>
          <p:spPr>
            <a:xfrm>
              <a:off x="5714399" y="6479635"/>
              <a:ext cx="2022026" cy="141930"/>
            </a:xfrm>
            <a:prstGeom prst="flowChartProcess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9147933" y="2956908"/>
            <a:ext cx="2560831" cy="3204047"/>
            <a:chOff x="8615802" y="3278835"/>
            <a:chExt cx="1879599" cy="1970779"/>
          </a:xfrm>
        </p:grpSpPr>
        <p:sp>
          <p:nvSpPr>
            <p:cNvPr id="11" name="TextBox 10"/>
            <p:cNvSpPr txBox="1"/>
            <p:nvPr/>
          </p:nvSpPr>
          <p:spPr>
            <a:xfrm>
              <a:off x="8615802" y="4311597"/>
              <a:ext cx="1879599" cy="738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o-RO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Constă în practicarea unui nivel redus al prețurilor menit să țină la distanță concurența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620848" y="3278835"/>
              <a:ext cx="1869506" cy="12003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400" b="1" spc="-150" dirty="0" err="1">
                  <a:solidFill>
                    <a:schemeClr val="accent4"/>
                  </a:solidFill>
                </a:rPr>
                <a:t>Strategia</a:t>
              </a:r>
              <a:r>
                <a:rPr lang="en-US" sz="2400" b="1" spc="-150" dirty="0">
                  <a:solidFill>
                    <a:schemeClr val="accent4"/>
                  </a:solidFill>
                </a:rPr>
                <a:t> </a:t>
              </a:r>
              <a:r>
                <a:rPr lang="en-US" sz="2400" b="1" spc="-150" dirty="0" err="1">
                  <a:solidFill>
                    <a:schemeClr val="accent4"/>
                  </a:solidFill>
                </a:rPr>
                <a:t>prețului</a:t>
              </a:r>
              <a:r>
                <a:rPr lang="en-US" sz="2400" b="1" spc="-150" dirty="0">
                  <a:solidFill>
                    <a:schemeClr val="accent4"/>
                  </a:solidFill>
                </a:rPr>
                <a:t> de </a:t>
              </a:r>
              <a:r>
                <a:rPr lang="en-US" sz="2400" b="1" spc="-150" dirty="0" err="1">
                  <a:solidFill>
                    <a:schemeClr val="accent4"/>
                  </a:solidFill>
                </a:rPr>
                <a:t>descurajare</a:t>
              </a:r>
              <a:r>
                <a:rPr lang="en-US" sz="2400" b="1" spc="-150" dirty="0">
                  <a:solidFill>
                    <a:schemeClr val="accent4"/>
                  </a:solidFill>
                </a:rPr>
                <a:t> a </a:t>
              </a:r>
              <a:r>
                <a:rPr lang="en-US" sz="2400" b="1" spc="-150" dirty="0" err="1">
                  <a:solidFill>
                    <a:schemeClr val="accent4"/>
                  </a:solidFill>
                </a:rPr>
                <a:t>concurenței</a:t>
              </a:r>
              <a:endParaRPr lang="en-US" sz="2400" b="1" spc="-150" dirty="0">
                <a:solidFill>
                  <a:schemeClr val="accent4"/>
                </a:solidFill>
              </a:endParaRPr>
            </a:p>
          </p:txBody>
        </p:sp>
        <p:sp>
          <p:nvSpPr>
            <p:cNvPr id="20" name="Flowchart: Process 19"/>
            <p:cNvSpPr/>
            <p:nvPr/>
          </p:nvSpPr>
          <p:spPr>
            <a:xfrm>
              <a:off x="8711172" y="5129750"/>
              <a:ext cx="1636154" cy="119864"/>
            </a:xfrm>
            <a:prstGeom prst="flowChartProcess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Freeform 32"/>
          <p:cNvSpPr/>
          <p:nvPr/>
        </p:nvSpPr>
        <p:spPr>
          <a:xfrm flipV="1">
            <a:off x="6033" y="3134495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Triangle 40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ini pentru penetration pr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506" y="478885"/>
            <a:ext cx="5932853" cy="3099252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  <a:effectLst>
            <a:softEdge rad="635000"/>
          </a:effectLst>
        </p:spPr>
      </p:pic>
      <p:sp>
        <p:nvSpPr>
          <p:cNvPr id="29" name="Dreptunghi 28"/>
          <p:cNvSpPr/>
          <p:nvPr/>
        </p:nvSpPr>
        <p:spPr>
          <a:xfrm>
            <a:off x="660393" y="1408084"/>
            <a:ext cx="19337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5400" b="1" baseline="30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Strategii de preț </a:t>
            </a:r>
            <a:r>
              <a:rPr lang="ro-RO" sz="5400" b="1" baseline="30000" dirty="0">
                <a:solidFill>
                  <a:srgbClr val="6DD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scăzut</a:t>
            </a:r>
            <a:endParaRPr lang="en-US" sz="5400" b="1" baseline="30000" dirty="0">
              <a:solidFill>
                <a:srgbClr val="6DD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093216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arallelogram 20"/>
          <p:cNvSpPr/>
          <p:nvPr/>
        </p:nvSpPr>
        <p:spPr>
          <a:xfrm>
            <a:off x="4694393" y="955859"/>
            <a:ext cx="5069138" cy="5857171"/>
          </a:xfrm>
          <a:prstGeom prst="parallelogram">
            <a:avLst>
              <a:gd name="adj" fmla="val 74540"/>
            </a:avLst>
          </a:prstGeom>
          <a:solidFill>
            <a:srgbClr val="159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 flipV="1">
            <a:off x="234656" y="-2601687"/>
            <a:ext cx="3410278" cy="3602516"/>
          </a:xfrm>
          <a:custGeom>
            <a:avLst/>
            <a:gdLst>
              <a:gd name="connsiteX0" fmla="*/ 0 w 4649118"/>
              <a:gd name="connsiteY0" fmla="*/ 3602516 h 3602516"/>
              <a:gd name="connsiteX1" fmla="*/ 2324559 w 4649118"/>
              <a:gd name="connsiteY1" fmla="*/ 2702688 h 3602516"/>
              <a:gd name="connsiteX2" fmla="*/ 4649118 w 4649118"/>
              <a:gd name="connsiteY2" fmla="*/ 3602516 h 3602516"/>
              <a:gd name="connsiteX3" fmla="*/ 2324559 w 4649118"/>
              <a:gd name="connsiteY3" fmla="*/ 0 h 360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9118" h="3602516">
                <a:moveTo>
                  <a:pt x="0" y="3602516"/>
                </a:moveTo>
                <a:lnTo>
                  <a:pt x="2324559" y="2702688"/>
                </a:lnTo>
                <a:lnTo>
                  <a:pt x="4649118" y="3602516"/>
                </a:lnTo>
                <a:lnTo>
                  <a:pt x="23245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/>
          <p:cNvSpPr/>
          <p:nvPr/>
        </p:nvSpPr>
        <p:spPr>
          <a:xfrm flipH="1" flipV="1">
            <a:off x="8754742" y="-1"/>
            <a:ext cx="3437258" cy="2699133"/>
          </a:xfrm>
          <a:prstGeom prst="rt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1591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-880524" y="-517794"/>
            <a:ext cx="2820319" cy="496860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288268" y="1577463"/>
            <a:ext cx="2743200" cy="2743200"/>
            <a:chOff x="583891" y="2057400"/>
            <a:chExt cx="2743200" cy="2743200"/>
          </a:xfrm>
        </p:grpSpPr>
        <p:sp>
          <p:nvSpPr>
            <p:cNvPr id="14" name="Oval 13"/>
            <p:cNvSpPr/>
            <p:nvPr/>
          </p:nvSpPr>
          <p:spPr>
            <a:xfrm>
              <a:off x="583891" y="2057400"/>
              <a:ext cx="2743200" cy="2743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15919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93274" y="2578095"/>
              <a:ext cx="1943428" cy="17543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ro-RO" sz="5400" b="1" baseline="30000" dirty="0">
                  <a:solidFill>
                    <a:schemeClr val="accent2">
                      <a:lumMod val="75000"/>
                    </a:schemeClr>
                  </a:solidFill>
                </a:rPr>
                <a:t>Strategii de preț </a:t>
              </a:r>
              <a:r>
                <a:rPr lang="ro-RO" sz="5400" b="1" baseline="30000" dirty="0">
                  <a:solidFill>
                    <a:srgbClr val="1BBBB7"/>
                  </a:solidFill>
                </a:rPr>
                <a:t>moderat</a:t>
              </a:r>
              <a:endParaRPr lang="en-US" sz="5400" b="1" baseline="30000" dirty="0">
                <a:solidFill>
                  <a:srgbClr val="1BBBB7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949744" y="894397"/>
            <a:ext cx="3769974" cy="1267298"/>
            <a:chOff x="2649423" y="1000829"/>
            <a:chExt cx="3769974" cy="1267298"/>
          </a:xfrm>
        </p:grpSpPr>
        <p:sp>
          <p:nvSpPr>
            <p:cNvPr id="9" name="TextBox 8"/>
            <p:cNvSpPr txBox="1"/>
            <p:nvPr/>
          </p:nvSpPr>
          <p:spPr>
            <a:xfrm>
              <a:off x="3665538" y="1129354"/>
              <a:ext cx="2753859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Prețuri psihologice</a:t>
              </a:r>
            </a:p>
            <a:p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- pare/impare, magice, tradiționale sau păstrate pe perioade lungi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2649423" y="1000829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901173" y="2251635"/>
            <a:ext cx="3944987" cy="1483043"/>
            <a:chOff x="1365133" y="3357299"/>
            <a:chExt cx="3719534" cy="1483043"/>
          </a:xfrm>
        </p:grpSpPr>
        <p:sp>
          <p:nvSpPr>
            <p:cNvPr id="11" name="TextBox 10"/>
            <p:cNvSpPr txBox="1"/>
            <p:nvPr/>
          </p:nvSpPr>
          <p:spPr>
            <a:xfrm>
              <a:off x="2297618" y="3455347"/>
              <a:ext cx="2787049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Prețuri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discriminatorii</a:t>
              </a:r>
              <a:endParaRPr lang="ro-RO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- adresate în mod special diferitelor segmente de piață (copii, studenți, pensionari, clienți fideli, cetățeni străini etc.)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365133" y="3357299"/>
              <a:ext cx="870332" cy="9033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067759" y="3827218"/>
            <a:ext cx="4128210" cy="2672664"/>
            <a:chOff x="749337" y="4576720"/>
            <a:chExt cx="3688741" cy="2672664"/>
          </a:xfrm>
        </p:grpSpPr>
        <p:sp>
          <p:nvSpPr>
            <p:cNvPr id="12" name="TextBox 11"/>
            <p:cNvSpPr txBox="1"/>
            <p:nvPr/>
          </p:nvSpPr>
          <p:spPr>
            <a:xfrm>
              <a:off x="1707659" y="4633283"/>
              <a:ext cx="2730419" cy="2616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Prețuri</a:t>
              </a: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diferențiate</a:t>
              </a:r>
              <a:endParaRPr lang="ro-RO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Diferențierea se face în funcție de:</a:t>
              </a:r>
            </a:p>
            <a:p>
              <a:pPr marL="285750" indent="-285750">
                <a:buClr>
                  <a:schemeClr val="accent4"/>
                </a:buClr>
                <a:buFont typeface="Wingdings" panose="05000000000000000000" pitchFamily="2" charset="2"/>
                <a:buChar char="§"/>
              </a:pPr>
              <a:r>
                <a:rPr lang="ro-RO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</a:t>
              </a:r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antitatea cumpărată )preț mai mic pentru o cantitate mai mare)</a:t>
              </a:r>
            </a:p>
            <a:p>
              <a:pPr marL="285750" indent="-285750">
                <a:buClr>
                  <a:schemeClr val="accent4"/>
                </a:buClr>
                <a:buFont typeface="Wingdings" panose="05000000000000000000" pitchFamily="2" charset="2"/>
                <a:buChar char="§"/>
              </a:pPr>
              <a:r>
                <a:rPr lang="ro-RO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</a:t>
              </a:r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odalitatea de plată (preț mai mic pentru plată anticipată)</a:t>
              </a:r>
            </a:p>
            <a:p>
              <a:pPr marL="285750" indent="-285750">
                <a:buClr>
                  <a:schemeClr val="accent4"/>
                </a:buClr>
                <a:buFont typeface="Wingdings" panose="05000000000000000000" pitchFamily="2" charset="2"/>
                <a:buChar char="§"/>
              </a:pPr>
              <a:r>
                <a:rPr lang="ro-RO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</a:t>
              </a:r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omentul achiziționării (în sezon sau extrasezon)</a:t>
              </a:r>
            </a:p>
            <a:p>
              <a:pPr marL="285750" indent="-285750">
                <a:buFontTx/>
                <a:buChar char="-"/>
              </a:pP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49337" y="4576720"/>
              <a:ext cx="826957" cy="8797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Imagin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468" y="4319260"/>
            <a:ext cx="2390775" cy="1914525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BottomDown">
              <a:rot lat="2123778" lon="18883142" rev="18290243"/>
            </a:camera>
            <a:lightRig rig="threePt" dir="t"/>
          </a:scene3d>
          <a:sp3d>
            <a:bevelT w="165100" prst="coolSlant"/>
          </a:sp3d>
        </p:spPr>
      </p:pic>
    </p:spTree>
    <p:extLst>
      <p:ext uri="{BB962C8B-B14F-4D97-AF65-F5344CB8AC3E}">
        <p14:creationId xmlns:p14="http://schemas.microsoft.com/office/powerpoint/2010/main" val="4206335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2" name="Rectangle 6"/>
          <p:cNvSpPr/>
          <p:nvPr/>
        </p:nvSpPr>
        <p:spPr>
          <a:xfrm>
            <a:off x="-1" y="-88134"/>
            <a:ext cx="5706447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266386 w 4813275"/>
              <a:gd name="connsiteY2" fmla="*/ 2547868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386444 w 4813275"/>
              <a:gd name="connsiteY2" fmla="*/ 2825893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3169125 w 4813275"/>
              <a:gd name="connsiteY2" fmla="*/ 281406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3169125" y="281406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5" name="Rectangle 6"/>
          <p:cNvSpPr/>
          <p:nvPr/>
        </p:nvSpPr>
        <p:spPr>
          <a:xfrm rot="5400000" flipH="1">
            <a:off x="8517875" y="3150824"/>
            <a:ext cx="490251" cy="6946134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06" name="Oval 10105"/>
          <p:cNvSpPr/>
          <p:nvPr/>
        </p:nvSpPr>
        <p:spPr>
          <a:xfrm>
            <a:off x="8725356" y="2057399"/>
            <a:ext cx="2743200" cy="2743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07" name="TextBox 10106"/>
          <p:cNvSpPr txBox="1"/>
          <p:nvPr/>
        </p:nvSpPr>
        <p:spPr>
          <a:xfrm>
            <a:off x="8989758" y="2967334"/>
            <a:ext cx="2214395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o-RO" sz="5400" b="1" spc="-300" dirty="0">
                <a:solidFill>
                  <a:srgbClr val="FB93C7"/>
                </a:solidFill>
              </a:rPr>
              <a:t>r</a:t>
            </a:r>
            <a:r>
              <a:rPr lang="ro-RO" sz="5400" b="1" spc="-300" dirty="0" smtClean="0">
                <a:solidFill>
                  <a:srgbClr val="FB93C7"/>
                </a:solidFill>
              </a:rPr>
              <a:t>idicat</a:t>
            </a:r>
            <a:endParaRPr lang="en-US" sz="5400" b="1" spc="-300" dirty="0">
              <a:solidFill>
                <a:srgbClr val="FB93C7"/>
              </a:solidFill>
            </a:endParaRPr>
          </a:p>
        </p:txBody>
      </p:sp>
      <p:cxnSp>
        <p:nvCxnSpPr>
          <p:cNvPr id="10108" name="Straight Connector 10107"/>
          <p:cNvCxnSpPr>
            <a:endCxn id="10106" idx="6"/>
          </p:cNvCxnSpPr>
          <p:nvPr/>
        </p:nvCxnSpPr>
        <p:spPr>
          <a:xfrm flipH="1">
            <a:off x="11468556" y="3428999"/>
            <a:ext cx="72344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13" name="Pentagon 10112"/>
          <p:cNvSpPr/>
          <p:nvPr/>
        </p:nvSpPr>
        <p:spPr>
          <a:xfrm>
            <a:off x="-352540" y="5993176"/>
            <a:ext cx="2368627" cy="1740665"/>
          </a:xfrm>
          <a:prstGeom prst="homePlate">
            <a:avLst>
              <a:gd name="adj" fmla="val 993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4" name="TextBox 10133"/>
          <p:cNvSpPr txBox="1"/>
          <p:nvPr/>
        </p:nvSpPr>
        <p:spPr>
          <a:xfrm rot="16200000">
            <a:off x="8370031" y="1577585"/>
            <a:ext cx="3899202" cy="365636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91000"/>
              </a:avLst>
            </a:prstTxWarp>
            <a:spAutoFit/>
          </a:bodyPr>
          <a:lstStyle/>
          <a:p>
            <a:pPr algn="ctr"/>
            <a:r>
              <a:rPr lang="ro-RO" sz="4800" b="1" spc="-150" dirty="0" smtClean="0">
                <a:solidFill>
                  <a:srgbClr val="FFB3B3"/>
                </a:solidFill>
              </a:rPr>
              <a:t>Strategiile de preț</a:t>
            </a:r>
            <a:endParaRPr lang="en-US" sz="4800" b="1" spc="-150" dirty="0">
              <a:solidFill>
                <a:srgbClr val="FFB3B3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8580" y="721946"/>
            <a:ext cx="2754217" cy="2741338"/>
            <a:chOff x="887464" y="898687"/>
            <a:chExt cx="2754217" cy="2741338"/>
          </a:xfrm>
        </p:grpSpPr>
        <p:sp>
          <p:nvSpPr>
            <p:cNvPr id="10120" name="TextBox 10119"/>
            <p:cNvSpPr txBox="1"/>
            <p:nvPr/>
          </p:nvSpPr>
          <p:spPr>
            <a:xfrm rot="18589849">
              <a:off x="956565" y="954909"/>
              <a:ext cx="2616015" cy="2754217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9708209"/>
                </a:avLst>
              </a:prstTxWarp>
              <a:spAutoFit/>
            </a:bodyPr>
            <a:lstStyle/>
            <a:p>
              <a:pPr algn="ctr"/>
              <a:r>
                <a:rPr lang="ro-RO" sz="2400" b="1" spc="-150" dirty="0" smtClean="0">
                  <a:solidFill>
                    <a:schemeClr val="accent2"/>
                  </a:solidFill>
                </a:rPr>
                <a:t>Strategia prețurilor</a:t>
              </a:r>
              <a:endParaRPr lang="en-US" sz="2400" b="1" spc="-150" dirty="0">
                <a:solidFill>
                  <a:schemeClr val="accent2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944996" y="898687"/>
              <a:ext cx="2536720" cy="2530311"/>
              <a:chOff x="944996" y="898687"/>
              <a:chExt cx="2536720" cy="2530311"/>
            </a:xfrm>
          </p:grpSpPr>
          <p:graphicFrame>
            <p:nvGraphicFramePr>
              <p:cNvPr id="10118" name="Chart 10117"/>
              <p:cNvGraphicFramePr/>
              <p:nvPr>
                <p:extLst>
                  <p:ext uri="{D42A27DB-BD31-4B8C-83A1-F6EECF244321}">
                    <p14:modId xmlns:p14="http://schemas.microsoft.com/office/powerpoint/2010/main" val="3988001994"/>
                  </p:ext>
                </p:extLst>
              </p:nvPr>
            </p:nvGraphicFramePr>
            <p:xfrm>
              <a:off x="944996" y="1008857"/>
              <a:ext cx="2462882" cy="242014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pSp>
            <p:nvGrpSpPr>
              <p:cNvPr id="10124" name="Group 10123"/>
              <p:cNvGrpSpPr/>
              <p:nvPr/>
            </p:nvGrpSpPr>
            <p:grpSpPr>
              <a:xfrm>
                <a:off x="2578333" y="898687"/>
                <a:ext cx="903383" cy="869520"/>
                <a:chOff x="2578333" y="898687"/>
                <a:chExt cx="903383" cy="869520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10123" name="Isosceles Triangle 10122"/>
                <p:cNvSpPr/>
                <p:nvPr/>
              </p:nvSpPr>
              <p:spPr>
                <a:xfrm flipV="1">
                  <a:off x="3066146" y="1426684"/>
                  <a:ext cx="264411" cy="341523"/>
                </a:xfrm>
                <a:prstGeom prst="triangle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22" name="Flowchart: Process 10121"/>
                <p:cNvSpPr/>
                <p:nvPr/>
              </p:nvSpPr>
              <p:spPr>
                <a:xfrm>
                  <a:off x="2578333" y="898687"/>
                  <a:ext cx="903383" cy="588589"/>
                </a:xfrm>
                <a:prstGeom prst="flowChartProcess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128" name="Rectangle 10127"/>
              <p:cNvSpPr/>
              <p:nvPr/>
            </p:nvSpPr>
            <p:spPr>
              <a:xfrm>
                <a:off x="1215679" y="1487276"/>
                <a:ext cx="1951496" cy="954107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ro-RO" sz="2800" b="1" spc="-150" dirty="0">
                    <a:solidFill>
                      <a:schemeClr val="accent1"/>
                    </a:solidFill>
                  </a:rPr>
                  <a:t>d</a:t>
                </a:r>
                <a:r>
                  <a:rPr lang="ro-RO" sz="2800" b="1" spc="-150" dirty="0" smtClean="0">
                    <a:solidFill>
                      <a:schemeClr val="accent1"/>
                    </a:solidFill>
                  </a:rPr>
                  <a:t>e </a:t>
                </a:r>
              </a:p>
              <a:p>
                <a:pPr algn="ctr"/>
                <a:r>
                  <a:rPr lang="ro-RO" sz="2800" b="1" spc="-150" dirty="0" smtClean="0">
                    <a:solidFill>
                      <a:schemeClr val="accent1"/>
                    </a:solidFill>
                  </a:rPr>
                  <a:t>„smântânire</a:t>
                </a:r>
                <a:r>
                  <a:rPr lang="ro-RO" sz="2800" b="1" spc="-15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”</a:t>
                </a:r>
                <a:endParaRPr lang="en-US" sz="2800" b="1" spc="-15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090237" y="1660687"/>
            <a:ext cx="2754217" cy="2741338"/>
            <a:chOff x="5090237" y="1660687"/>
            <a:chExt cx="2754217" cy="2741338"/>
          </a:xfrm>
        </p:grpSpPr>
        <p:graphicFrame>
          <p:nvGraphicFramePr>
            <p:cNvPr id="10119" name="Chart 10118"/>
            <p:cNvGraphicFramePr/>
            <p:nvPr>
              <p:extLst>
                <p:ext uri="{D42A27DB-BD31-4B8C-83A1-F6EECF244321}">
                  <p14:modId xmlns:p14="http://schemas.microsoft.com/office/powerpoint/2010/main" val="421174706"/>
                </p:ext>
              </p:extLst>
            </p:nvPr>
          </p:nvGraphicFramePr>
          <p:xfrm>
            <a:off x="5163240" y="1770857"/>
            <a:ext cx="2462882" cy="24201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121" name="TextBox 10120"/>
            <p:cNvSpPr txBox="1"/>
            <p:nvPr/>
          </p:nvSpPr>
          <p:spPr>
            <a:xfrm rot="18589849">
              <a:off x="5159338" y="1716909"/>
              <a:ext cx="2616015" cy="2754217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9708209"/>
                </a:avLst>
              </a:prstTxWarp>
              <a:spAutoFit/>
            </a:bodyPr>
            <a:lstStyle/>
            <a:p>
              <a:pPr algn="ctr"/>
              <a:r>
                <a:rPr lang="ro-RO" sz="2400" b="1" spc="-150" dirty="0" smtClean="0">
                  <a:solidFill>
                    <a:schemeClr val="accent2"/>
                  </a:solidFill>
                </a:rPr>
                <a:t>Strategia prețurilor</a:t>
              </a:r>
              <a:endParaRPr lang="en-US" sz="2400" b="1" spc="-150" dirty="0">
                <a:solidFill>
                  <a:schemeClr val="accent2"/>
                </a:solidFill>
              </a:endParaRPr>
            </a:p>
          </p:txBody>
        </p:sp>
        <p:grpSp>
          <p:nvGrpSpPr>
            <p:cNvPr id="10125" name="Group 10124"/>
            <p:cNvGrpSpPr/>
            <p:nvPr/>
          </p:nvGrpSpPr>
          <p:grpSpPr>
            <a:xfrm>
              <a:off x="6723125" y="1660687"/>
              <a:ext cx="903383" cy="869520"/>
              <a:chOff x="2578333" y="898687"/>
              <a:chExt cx="903383" cy="869520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0126" name="Isosceles Triangle 10125"/>
              <p:cNvSpPr/>
              <p:nvPr/>
            </p:nvSpPr>
            <p:spPr>
              <a:xfrm flipV="1">
                <a:off x="3066146" y="1426684"/>
                <a:ext cx="264411" cy="341523"/>
              </a:xfrm>
              <a:prstGeom prst="triangle">
                <a:avLst>
                  <a:gd name="adj" fmla="val 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27" name="Flowchart: Process 10126"/>
              <p:cNvSpPr/>
              <p:nvPr/>
            </p:nvSpPr>
            <p:spPr>
              <a:xfrm>
                <a:off x="2578333" y="898687"/>
                <a:ext cx="903383" cy="588589"/>
              </a:xfrm>
              <a:prstGeom prst="flowChartProces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129" name="Rectangle 10128"/>
            <p:cNvSpPr/>
            <p:nvPr/>
          </p:nvSpPr>
          <p:spPr>
            <a:xfrm>
              <a:off x="5360480" y="2359445"/>
              <a:ext cx="1904996" cy="95410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ro-RO" sz="2800" b="1" spc="-150" dirty="0">
                  <a:solidFill>
                    <a:schemeClr val="accent3"/>
                  </a:solidFill>
                </a:rPr>
                <a:t>d</a:t>
              </a:r>
              <a:r>
                <a:rPr lang="ro-RO" sz="2800" b="1" spc="-150" dirty="0" smtClean="0">
                  <a:solidFill>
                    <a:schemeClr val="accent3"/>
                  </a:solidFill>
                </a:rPr>
                <a:t>e</a:t>
              </a:r>
            </a:p>
            <a:p>
              <a:pPr algn="ctr"/>
              <a:r>
                <a:rPr lang="ro-RO" sz="2800" b="1" spc="-150" dirty="0" smtClean="0">
                  <a:solidFill>
                    <a:schemeClr val="accent3"/>
                  </a:solidFill>
                </a:rPr>
                <a:t> prestigiu</a:t>
              </a:r>
              <a:endParaRPr lang="en-US" b="1" spc="-15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70676" y="3356327"/>
            <a:ext cx="2898778" cy="1077218"/>
            <a:chOff x="670676" y="3641137"/>
            <a:chExt cx="2898778" cy="1077218"/>
          </a:xfrm>
        </p:grpSpPr>
        <p:sp>
          <p:nvSpPr>
            <p:cNvPr id="10135" name="TextBox 10134"/>
            <p:cNvSpPr txBox="1"/>
            <p:nvPr/>
          </p:nvSpPr>
          <p:spPr>
            <a:xfrm>
              <a:off x="1321075" y="3641137"/>
              <a:ext cx="224837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600" dirty="0" smtClean="0">
                  <a:solidFill>
                    <a:schemeClr val="bg1"/>
                  </a:solidFill>
                </a:rPr>
                <a:t>Presupune fixarea unui preț ridicat la lansarea produselor (de ex. telefoane mobile)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grpSp>
          <p:nvGrpSpPr>
            <p:cNvPr id="10156" name="Group 10155"/>
            <p:cNvGrpSpPr/>
            <p:nvPr/>
          </p:nvGrpSpPr>
          <p:grpSpPr>
            <a:xfrm>
              <a:off x="670676" y="3689982"/>
              <a:ext cx="548640" cy="548640"/>
              <a:chOff x="670676" y="3689982"/>
              <a:chExt cx="548640" cy="548640"/>
            </a:xfrm>
          </p:grpSpPr>
          <p:sp>
            <p:nvSpPr>
              <p:cNvPr id="10130" name="Oval 10129"/>
              <p:cNvSpPr/>
              <p:nvPr/>
            </p:nvSpPr>
            <p:spPr>
              <a:xfrm>
                <a:off x="670676" y="3689982"/>
                <a:ext cx="548640" cy="54864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147" name="Group 10113"/>
              <p:cNvGrpSpPr>
                <a:grpSpLocks noChangeAspect="1"/>
              </p:cNvGrpSpPr>
              <p:nvPr/>
            </p:nvGrpSpPr>
            <p:grpSpPr bwMode="auto">
              <a:xfrm>
                <a:off x="799434" y="3841102"/>
                <a:ext cx="291125" cy="246401"/>
                <a:chOff x="5264" y="189"/>
                <a:chExt cx="1751" cy="1482"/>
              </a:xfrm>
              <a:solidFill>
                <a:schemeClr val="tx2"/>
              </a:solidFill>
            </p:grpSpPr>
            <p:sp>
              <p:nvSpPr>
                <p:cNvPr id="10150" name="Freeform 10115"/>
                <p:cNvSpPr>
                  <a:spLocks noEditPoints="1"/>
                </p:cNvSpPr>
                <p:nvPr/>
              </p:nvSpPr>
              <p:spPr bwMode="auto">
                <a:xfrm>
                  <a:off x="5264" y="189"/>
                  <a:ext cx="1751" cy="1482"/>
                </a:xfrm>
                <a:custGeom>
                  <a:avLst/>
                  <a:gdLst>
                    <a:gd name="T0" fmla="*/ 1104 w 3501"/>
                    <a:gd name="T1" fmla="*/ 956 h 2965"/>
                    <a:gd name="T2" fmla="*/ 702 w 3501"/>
                    <a:gd name="T3" fmla="*/ 1425 h 2965"/>
                    <a:gd name="T4" fmla="*/ 652 w 3501"/>
                    <a:gd name="T5" fmla="*/ 2064 h 2965"/>
                    <a:gd name="T6" fmla="*/ 978 w 3501"/>
                    <a:gd name="T7" fmla="*/ 2592 h 2965"/>
                    <a:gd name="T8" fmla="*/ 1556 w 3501"/>
                    <a:gd name="T9" fmla="*/ 2833 h 2965"/>
                    <a:gd name="T10" fmla="*/ 2175 w 3501"/>
                    <a:gd name="T11" fmla="*/ 2684 h 2965"/>
                    <a:gd name="T12" fmla="*/ 2575 w 3501"/>
                    <a:gd name="T13" fmla="*/ 2215 h 2965"/>
                    <a:gd name="T14" fmla="*/ 2626 w 3501"/>
                    <a:gd name="T15" fmla="*/ 1576 h 2965"/>
                    <a:gd name="T16" fmla="*/ 2300 w 3501"/>
                    <a:gd name="T17" fmla="*/ 1049 h 2965"/>
                    <a:gd name="T18" fmla="*/ 1722 w 3501"/>
                    <a:gd name="T19" fmla="*/ 807 h 2965"/>
                    <a:gd name="T20" fmla="*/ 2202 w 3501"/>
                    <a:gd name="T21" fmla="*/ 568 h 2965"/>
                    <a:gd name="T22" fmla="*/ 2278 w 3501"/>
                    <a:gd name="T23" fmla="*/ 871 h 2965"/>
                    <a:gd name="T24" fmla="*/ 2536 w 3501"/>
                    <a:gd name="T25" fmla="*/ 738 h 2965"/>
                    <a:gd name="T26" fmla="*/ 2835 w 3501"/>
                    <a:gd name="T27" fmla="*/ 823 h 2965"/>
                    <a:gd name="T28" fmla="*/ 2866 w 3501"/>
                    <a:gd name="T29" fmla="*/ 1015 h 2965"/>
                    <a:gd name="T30" fmla="*/ 2741 w 3501"/>
                    <a:gd name="T31" fmla="*/ 951 h 2965"/>
                    <a:gd name="T32" fmla="*/ 2533 w 3501"/>
                    <a:gd name="T33" fmla="*/ 907 h 2965"/>
                    <a:gd name="T34" fmla="*/ 2544 w 3501"/>
                    <a:gd name="T35" fmla="*/ 1120 h 2965"/>
                    <a:gd name="T36" fmla="*/ 2749 w 3501"/>
                    <a:gd name="T37" fmla="*/ 1228 h 2965"/>
                    <a:gd name="T38" fmla="*/ 2720 w 3501"/>
                    <a:gd name="T39" fmla="*/ 1443 h 2965"/>
                    <a:gd name="T40" fmla="*/ 2838 w 3501"/>
                    <a:gd name="T41" fmla="*/ 1513 h 2965"/>
                    <a:gd name="T42" fmla="*/ 2933 w 3501"/>
                    <a:gd name="T43" fmla="*/ 1587 h 2965"/>
                    <a:gd name="T44" fmla="*/ 2826 w 3501"/>
                    <a:gd name="T45" fmla="*/ 1673 h 2965"/>
                    <a:gd name="T46" fmla="*/ 2901 w 3501"/>
                    <a:gd name="T47" fmla="*/ 1926 h 2965"/>
                    <a:gd name="T48" fmla="*/ 3282 w 3501"/>
                    <a:gd name="T49" fmla="*/ 1581 h 2965"/>
                    <a:gd name="T50" fmla="*/ 3355 w 3501"/>
                    <a:gd name="T51" fmla="*/ 1055 h 2965"/>
                    <a:gd name="T52" fmla="*/ 3079 w 3501"/>
                    <a:gd name="T53" fmla="*/ 616 h 2965"/>
                    <a:gd name="T54" fmla="*/ 2577 w 3501"/>
                    <a:gd name="T55" fmla="*/ 453 h 2965"/>
                    <a:gd name="T56" fmla="*/ 426 w 3501"/>
                    <a:gd name="T57" fmla="*/ 258 h 2965"/>
                    <a:gd name="T58" fmla="*/ 148 w 3501"/>
                    <a:gd name="T59" fmla="*/ 668 h 2965"/>
                    <a:gd name="T60" fmla="*/ 219 w 3501"/>
                    <a:gd name="T61" fmla="*/ 1181 h 2965"/>
                    <a:gd name="T62" fmla="*/ 571 w 3501"/>
                    <a:gd name="T63" fmla="*/ 1408 h 2965"/>
                    <a:gd name="T64" fmla="*/ 685 w 3501"/>
                    <a:gd name="T65" fmla="*/ 1038 h 2965"/>
                    <a:gd name="T66" fmla="*/ 685 w 3501"/>
                    <a:gd name="T67" fmla="*/ 958 h 2965"/>
                    <a:gd name="T68" fmla="*/ 645 w 3501"/>
                    <a:gd name="T69" fmla="*/ 878 h 2965"/>
                    <a:gd name="T70" fmla="*/ 586 w 3501"/>
                    <a:gd name="T71" fmla="*/ 519 h 2965"/>
                    <a:gd name="T72" fmla="*/ 696 w 3501"/>
                    <a:gd name="T73" fmla="*/ 455 h 2965"/>
                    <a:gd name="T74" fmla="*/ 972 w 3501"/>
                    <a:gd name="T75" fmla="*/ 455 h 2965"/>
                    <a:gd name="T76" fmla="*/ 1081 w 3501"/>
                    <a:gd name="T77" fmla="*/ 519 h 2965"/>
                    <a:gd name="T78" fmla="*/ 1087 w 3501"/>
                    <a:gd name="T79" fmla="*/ 817 h 2965"/>
                    <a:gd name="T80" fmla="*/ 1485 w 3501"/>
                    <a:gd name="T81" fmla="*/ 562 h 2965"/>
                    <a:gd name="T82" fmla="*/ 1157 w 3501"/>
                    <a:gd name="T83" fmla="*/ 206 h 2965"/>
                    <a:gd name="T84" fmla="*/ 982 w 3501"/>
                    <a:gd name="T85" fmla="*/ 13 h 2965"/>
                    <a:gd name="T86" fmla="*/ 1468 w 3501"/>
                    <a:gd name="T87" fmla="*/ 293 h 2965"/>
                    <a:gd name="T88" fmla="*/ 1804 w 3501"/>
                    <a:gd name="T89" fmla="*/ 688 h 2965"/>
                    <a:gd name="T90" fmla="*/ 2255 w 3501"/>
                    <a:gd name="T91" fmla="*/ 397 h 2965"/>
                    <a:gd name="T92" fmla="*/ 2832 w 3501"/>
                    <a:gd name="T93" fmla="*/ 353 h 2965"/>
                    <a:gd name="T94" fmla="*/ 3310 w 3501"/>
                    <a:gd name="T95" fmla="*/ 668 h 2965"/>
                    <a:gd name="T96" fmla="*/ 3501 w 3501"/>
                    <a:gd name="T97" fmla="*/ 1219 h 2965"/>
                    <a:gd name="T98" fmla="*/ 3308 w 3501"/>
                    <a:gd name="T99" fmla="*/ 1774 h 2965"/>
                    <a:gd name="T100" fmla="*/ 2822 w 3501"/>
                    <a:gd name="T101" fmla="*/ 2087 h 2965"/>
                    <a:gd name="T102" fmla="*/ 2469 w 3501"/>
                    <a:gd name="T103" fmla="*/ 2607 h 2965"/>
                    <a:gd name="T104" fmla="*/ 1898 w 3501"/>
                    <a:gd name="T105" fmla="*/ 2935 h 2965"/>
                    <a:gd name="T106" fmla="*/ 1232 w 3501"/>
                    <a:gd name="T107" fmla="*/ 2889 h 2965"/>
                    <a:gd name="T108" fmla="*/ 726 w 3501"/>
                    <a:gd name="T109" fmla="*/ 2508 h 2965"/>
                    <a:gd name="T110" fmla="*/ 498 w 3501"/>
                    <a:gd name="T111" fmla="*/ 1905 h 2965"/>
                    <a:gd name="T112" fmla="*/ 281 w 3501"/>
                    <a:gd name="T113" fmla="*/ 1457 h 2965"/>
                    <a:gd name="T114" fmla="*/ 13 w 3501"/>
                    <a:gd name="T115" fmla="*/ 979 h 2965"/>
                    <a:gd name="T116" fmla="*/ 114 w 3501"/>
                    <a:gd name="T117" fmla="*/ 414 h 2965"/>
                    <a:gd name="T118" fmla="*/ 543 w 3501"/>
                    <a:gd name="T119" fmla="*/ 53 h 29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501" h="2965">
                      <a:moveTo>
                        <a:pt x="1639" y="804"/>
                      </a:moveTo>
                      <a:lnTo>
                        <a:pt x="1556" y="807"/>
                      </a:lnTo>
                      <a:lnTo>
                        <a:pt x="1475" y="817"/>
                      </a:lnTo>
                      <a:lnTo>
                        <a:pt x="1395" y="833"/>
                      </a:lnTo>
                      <a:lnTo>
                        <a:pt x="1318" y="856"/>
                      </a:lnTo>
                      <a:lnTo>
                        <a:pt x="1243" y="884"/>
                      </a:lnTo>
                      <a:lnTo>
                        <a:pt x="1172" y="918"/>
                      </a:lnTo>
                      <a:lnTo>
                        <a:pt x="1104" y="956"/>
                      </a:lnTo>
                      <a:lnTo>
                        <a:pt x="1039" y="1000"/>
                      </a:lnTo>
                      <a:lnTo>
                        <a:pt x="978" y="1049"/>
                      </a:lnTo>
                      <a:lnTo>
                        <a:pt x="921" y="1102"/>
                      </a:lnTo>
                      <a:lnTo>
                        <a:pt x="867" y="1159"/>
                      </a:lnTo>
                      <a:lnTo>
                        <a:pt x="818" y="1220"/>
                      </a:lnTo>
                      <a:lnTo>
                        <a:pt x="775" y="1285"/>
                      </a:lnTo>
                      <a:lnTo>
                        <a:pt x="736" y="1353"/>
                      </a:lnTo>
                      <a:lnTo>
                        <a:pt x="702" y="1425"/>
                      </a:lnTo>
                      <a:lnTo>
                        <a:pt x="674" y="1499"/>
                      </a:lnTo>
                      <a:lnTo>
                        <a:pt x="652" y="1576"/>
                      </a:lnTo>
                      <a:lnTo>
                        <a:pt x="636" y="1656"/>
                      </a:lnTo>
                      <a:lnTo>
                        <a:pt x="625" y="1737"/>
                      </a:lnTo>
                      <a:lnTo>
                        <a:pt x="622" y="1820"/>
                      </a:lnTo>
                      <a:lnTo>
                        <a:pt x="625" y="1903"/>
                      </a:lnTo>
                      <a:lnTo>
                        <a:pt x="636" y="1985"/>
                      </a:lnTo>
                      <a:lnTo>
                        <a:pt x="652" y="2064"/>
                      </a:lnTo>
                      <a:lnTo>
                        <a:pt x="674" y="2142"/>
                      </a:lnTo>
                      <a:lnTo>
                        <a:pt x="702" y="2215"/>
                      </a:lnTo>
                      <a:lnTo>
                        <a:pt x="736" y="2286"/>
                      </a:lnTo>
                      <a:lnTo>
                        <a:pt x="775" y="2356"/>
                      </a:lnTo>
                      <a:lnTo>
                        <a:pt x="818" y="2420"/>
                      </a:lnTo>
                      <a:lnTo>
                        <a:pt x="867" y="2481"/>
                      </a:lnTo>
                      <a:lnTo>
                        <a:pt x="921" y="2539"/>
                      </a:lnTo>
                      <a:lnTo>
                        <a:pt x="978" y="2592"/>
                      </a:lnTo>
                      <a:lnTo>
                        <a:pt x="1039" y="2640"/>
                      </a:lnTo>
                      <a:lnTo>
                        <a:pt x="1104" y="2684"/>
                      </a:lnTo>
                      <a:lnTo>
                        <a:pt x="1172" y="2723"/>
                      </a:lnTo>
                      <a:lnTo>
                        <a:pt x="1243" y="2756"/>
                      </a:lnTo>
                      <a:lnTo>
                        <a:pt x="1318" y="2785"/>
                      </a:lnTo>
                      <a:lnTo>
                        <a:pt x="1395" y="2807"/>
                      </a:lnTo>
                      <a:lnTo>
                        <a:pt x="1475" y="2823"/>
                      </a:lnTo>
                      <a:lnTo>
                        <a:pt x="1556" y="2833"/>
                      </a:lnTo>
                      <a:lnTo>
                        <a:pt x="1639" y="2837"/>
                      </a:lnTo>
                      <a:lnTo>
                        <a:pt x="1722" y="2833"/>
                      </a:lnTo>
                      <a:lnTo>
                        <a:pt x="1804" y="2823"/>
                      </a:lnTo>
                      <a:lnTo>
                        <a:pt x="1883" y="2807"/>
                      </a:lnTo>
                      <a:lnTo>
                        <a:pt x="1960" y="2785"/>
                      </a:lnTo>
                      <a:lnTo>
                        <a:pt x="2034" y="2756"/>
                      </a:lnTo>
                      <a:lnTo>
                        <a:pt x="2105" y="2723"/>
                      </a:lnTo>
                      <a:lnTo>
                        <a:pt x="2175" y="2684"/>
                      </a:lnTo>
                      <a:lnTo>
                        <a:pt x="2239" y="2640"/>
                      </a:lnTo>
                      <a:lnTo>
                        <a:pt x="2300" y="2592"/>
                      </a:lnTo>
                      <a:lnTo>
                        <a:pt x="2358" y="2539"/>
                      </a:lnTo>
                      <a:lnTo>
                        <a:pt x="2411" y="2481"/>
                      </a:lnTo>
                      <a:lnTo>
                        <a:pt x="2459" y="2420"/>
                      </a:lnTo>
                      <a:lnTo>
                        <a:pt x="2503" y="2356"/>
                      </a:lnTo>
                      <a:lnTo>
                        <a:pt x="2542" y="2286"/>
                      </a:lnTo>
                      <a:lnTo>
                        <a:pt x="2575" y="2215"/>
                      </a:lnTo>
                      <a:lnTo>
                        <a:pt x="2604" y="2142"/>
                      </a:lnTo>
                      <a:lnTo>
                        <a:pt x="2626" y="2064"/>
                      </a:lnTo>
                      <a:lnTo>
                        <a:pt x="2642" y="1985"/>
                      </a:lnTo>
                      <a:lnTo>
                        <a:pt x="2652" y="1903"/>
                      </a:lnTo>
                      <a:lnTo>
                        <a:pt x="2656" y="1820"/>
                      </a:lnTo>
                      <a:lnTo>
                        <a:pt x="2652" y="1737"/>
                      </a:lnTo>
                      <a:lnTo>
                        <a:pt x="2642" y="1656"/>
                      </a:lnTo>
                      <a:lnTo>
                        <a:pt x="2626" y="1576"/>
                      </a:lnTo>
                      <a:lnTo>
                        <a:pt x="2604" y="1499"/>
                      </a:lnTo>
                      <a:lnTo>
                        <a:pt x="2575" y="1425"/>
                      </a:lnTo>
                      <a:lnTo>
                        <a:pt x="2542" y="1353"/>
                      </a:lnTo>
                      <a:lnTo>
                        <a:pt x="2503" y="1285"/>
                      </a:lnTo>
                      <a:lnTo>
                        <a:pt x="2459" y="1220"/>
                      </a:lnTo>
                      <a:lnTo>
                        <a:pt x="2411" y="1159"/>
                      </a:lnTo>
                      <a:lnTo>
                        <a:pt x="2358" y="1102"/>
                      </a:lnTo>
                      <a:lnTo>
                        <a:pt x="2300" y="1049"/>
                      </a:lnTo>
                      <a:lnTo>
                        <a:pt x="2239" y="1000"/>
                      </a:lnTo>
                      <a:lnTo>
                        <a:pt x="2175" y="956"/>
                      </a:lnTo>
                      <a:lnTo>
                        <a:pt x="2105" y="918"/>
                      </a:lnTo>
                      <a:lnTo>
                        <a:pt x="2034" y="884"/>
                      </a:lnTo>
                      <a:lnTo>
                        <a:pt x="1960" y="856"/>
                      </a:lnTo>
                      <a:lnTo>
                        <a:pt x="1883" y="833"/>
                      </a:lnTo>
                      <a:lnTo>
                        <a:pt x="1804" y="817"/>
                      </a:lnTo>
                      <a:lnTo>
                        <a:pt x="1722" y="807"/>
                      </a:lnTo>
                      <a:lnTo>
                        <a:pt x="1639" y="804"/>
                      </a:lnTo>
                      <a:close/>
                      <a:moveTo>
                        <a:pt x="2577" y="453"/>
                      </a:moveTo>
                      <a:lnTo>
                        <a:pt x="2509" y="459"/>
                      </a:lnTo>
                      <a:lnTo>
                        <a:pt x="2443" y="470"/>
                      </a:lnTo>
                      <a:lnTo>
                        <a:pt x="2379" y="486"/>
                      </a:lnTo>
                      <a:lnTo>
                        <a:pt x="2317" y="509"/>
                      </a:lnTo>
                      <a:lnTo>
                        <a:pt x="2259" y="536"/>
                      </a:lnTo>
                      <a:lnTo>
                        <a:pt x="2202" y="568"/>
                      </a:lnTo>
                      <a:lnTo>
                        <a:pt x="2149" y="604"/>
                      </a:lnTo>
                      <a:lnTo>
                        <a:pt x="2099" y="645"/>
                      </a:lnTo>
                      <a:lnTo>
                        <a:pt x="2053" y="690"/>
                      </a:lnTo>
                      <a:lnTo>
                        <a:pt x="2011" y="738"/>
                      </a:lnTo>
                      <a:lnTo>
                        <a:pt x="2081" y="764"/>
                      </a:lnTo>
                      <a:lnTo>
                        <a:pt x="2149" y="796"/>
                      </a:lnTo>
                      <a:lnTo>
                        <a:pt x="2215" y="831"/>
                      </a:lnTo>
                      <a:lnTo>
                        <a:pt x="2278" y="871"/>
                      </a:lnTo>
                      <a:lnTo>
                        <a:pt x="2338" y="914"/>
                      </a:lnTo>
                      <a:lnTo>
                        <a:pt x="2355" y="879"/>
                      </a:lnTo>
                      <a:lnTo>
                        <a:pt x="2377" y="846"/>
                      </a:lnTo>
                      <a:lnTo>
                        <a:pt x="2402" y="817"/>
                      </a:lnTo>
                      <a:lnTo>
                        <a:pt x="2431" y="791"/>
                      </a:lnTo>
                      <a:lnTo>
                        <a:pt x="2463" y="768"/>
                      </a:lnTo>
                      <a:lnTo>
                        <a:pt x="2498" y="751"/>
                      </a:lnTo>
                      <a:lnTo>
                        <a:pt x="2536" y="738"/>
                      </a:lnTo>
                      <a:lnTo>
                        <a:pt x="2575" y="729"/>
                      </a:lnTo>
                      <a:lnTo>
                        <a:pt x="2616" y="727"/>
                      </a:lnTo>
                      <a:lnTo>
                        <a:pt x="2658" y="730"/>
                      </a:lnTo>
                      <a:lnTo>
                        <a:pt x="2700" y="739"/>
                      </a:lnTo>
                      <a:lnTo>
                        <a:pt x="2738" y="753"/>
                      </a:lnTo>
                      <a:lnTo>
                        <a:pt x="2773" y="772"/>
                      </a:lnTo>
                      <a:lnTo>
                        <a:pt x="2806" y="795"/>
                      </a:lnTo>
                      <a:lnTo>
                        <a:pt x="2835" y="823"/>
                      </a:lnTo>
                      <a:lnTo>
                        <a:pt x="2861" y="854"/>
                      </a:lnTo>
                      <a:lnTo>
                        <a:pt x="2882" y="888"/>
                      </a:lnTo>
                      <a:lnTo>
                        <a:pt x="2898" y="925"/>
                      </a:lnTo>
                      <a:lnTo>
                        <a:pt x="2902" y="946"/>
                      </a:lnTo>
                      <a:lnTo>
                        <a:pt x="2901" y="967"/>
                      </a:lnTo>
                      <a:lnTo>
                        <a:pt x="2894" y="986"/>
                      </a:lnTo>
                      <a:lnTo>
                        <a:pt x="2882" y="1002"/>
                      </a:lnTo>
                      <a:lnTo>
                        <a:pt x="2866" y="1015"/>
                      </a:lnTo>
                      <a:lnTo>
                        <a:pt x="2847" y="1023"/>
                      </a:lnTo>
                      <a:lnTo>
                        <a:pt x="2826" y="1026"/>
                      </a:lnTo>
                      <a:lnTo>
                        <a:pt x="2807" y="1024"/>
                      </a:lnTo>
                      <a:lnTo>
                        <a:pt x="2790" y="1018"/>
                      </a:lnTo>
                      <a:lnTo>
                        <a:pt x="2774" y="1007"/>
                      </a:lnTo>
                      <a:lnTo>
                        <a:pt x="2763" y="994"/>
                      </a:lnTo>
                      <a:lnTo>
                        <a:pt x="2754" y="977"/>
                      </a:lnTo>
                      <a:lnTo>
                        <a:pt x="2741" y="951"/>
                      </a:lnTo>
                      <a:lnTo>
                        <a:pt x="2723" y="927"/>
                      </a:lnTo>
                      <a:lnTo>
                        <a:pt x="2701" y="907"/>
                      </a:lnTo>
                      <a:lnTo>
                        <a:pt x="2675" y="893"/>
                      </a:lnTo>
                      <a:lnTo>
                        <a:pt x="2647" y="884"/>
                      </a:lnTo>
                      <a:lnTo>
                        <a:pt x="2616" y="880"/>
                      </a:lnTo>
                      <a:lnTo>
                        <a:pt x="2586" y="884"/>
                      </a:lnTo>
                      <a:lnTo>
                        <a:pt x="2558" y="892"/>
                      </a:lnTo>
                      <a:lnTo>
                        <a:pt x="2533" y="907"/>
                      </a:lnTo>
                      <a:lnTo>
                        <a:pt x="2510" y="925"/>
                      </a:lnTo>
                      <a:lnTo>
                        <a:pt x="2492" y="949"/>
                      </a:lnTo>
                      <a:lnTo>
                        <a:pt x="2479" y="974"/>
                      </a:lnTo>
                      <a:lnTo>
                        <a:pt x="2472" y="1003"/>
                      </a:lnTo>
                      <a:lnTo>
                        <a:pt x="2470" y="1034"/>
                      </a:lnTo>
                      <a:lnTo>
                        <a:pt x="2470" y="1035"/>
                      </a:lnTo>
                      <a:lnTo>
                        <a:pt x="2508" y="1076"/>
                      </a:lnTo>
                      <a:lnTo>
                        <a:pt x="2544" y="1120"/>
                      </a:lnTo>
                      <a:lnTo>
                        <a:pt x="2577" y="1166"/>
                      </a:lnTo>
                      <a:lnTo>
                        <a:pt x="2705" y="1166"/>
                      </a:lnTo>
                      <a:lnTo>
                        <a:pt x="2720" y="1169"/>
                      </a:lnTo>
                      <a:lnTo>
                        <a:pt x="2733" y="1175"/>
                      </a:lnTo>
                      <a:lnTo>
                        <a:pt x="2742" y="1185"/>
                      </a:lnTo>
                      <a:lnTo>
                        <a:pt x="2749" y="1198"/>
                      </a:lnTo>
                      <a:lnTo>
                        <a:pt x="2752" y="1213"/>
                      </a:lnTo>
                      <a:lnTo>
                        <a:pt x="2749" y="1228"/>
                      </a:lnTo>
                      <a:lnTo>
                        <a:pt x="2742" y="1240"/>
                      </a:lnTo>
                      <a:lnTo>
                        <a:pt x="2733" y="1250"/>
                      </a:lnTo>
                      <a:lnTo>
                        <a:pt x="2720" y="1256"/>
                      </a:lnTo>
                      <a:lnTo>
                        <a:pt x="2705" y="1259"/>
                      </a:lnTo>
                      <a:lnTo>
                        <a:pt x="2636" y="1259"/>
                      </a:lnTo>
                      <a:lnTo>
                        <a:pt x="2668" y="1318"/>
                      </a:lnTo>
                      <a:lnTo>
                        <a:pt x="2696" y="1380"/>
                      </a:lnTo>
                      <a:lnTo>
                        <a:pt x="2720" y="1443"/>
                      </a:lnTo>
                      <a:lnTo>
                        <a:pt x="2740" y="1508"/>
                      </a:lnTo>
                      <a:lnTo>
                        <a:pt x="2749" y="1511"/>
                      </a:lnTo>
                      <a:lnTo>
                        <a:pt x="2756" y="1514"/>
                      </a:lnTo>
                      <a:lnTo>
                        <a:pt x="2778" y="1519"/>
                      </a:lnTo>
                      <a:lnTo>
                        <a:pt x="2797" y="1521"/>
                      </a:lnTo>
                      <a:lnTo>
                        <a:pt x="2816" y="1519"/>
                      </a:lnTo>
                      <a:lnTo>
                        <a:pt x="2837" y="1514"/>
                      </a:lnTo>
                      <a:lnTo>
                        <a:pt x="2838" y="1513"/>
                      </a:lnTo>
                      <a:lnTo>
                        <a:pt x="2854" y="1510"/>
                      </a:lnTo>
                      <a:lnTo>
                        <a:pt x="2870" y="1511"/>
                      </a:lnTo>
                      <a:lnTo>
                        <a:pt x="2885" y="1516"/>
                      </a:lnTo>
                      <a:lnTo>
                        <a:pt x="2899" y="1524"/>
                      </a:lnTo>
                      <a:lnTo>
                        <a:pt x="2911" y="1535"/>
                      </a:lnTo>
                      <a:lnTo>
                        <a:pt x="2919" y="1549"/>
                      </a:lnTo>
                      <a:lnTo>
                        <a:pt x="2928" y="1568"/>
                      </a:lnTo>
                      <a:lnTo>
                        <a:pt x="2933" y="1587"/>
                      </a:lnTo>
                      <a:lnTo>
                        <a:pt x="2933" y="1605"/>
                      </a:lnTo>
                      <a:lnTo>
                        <a:pt x="2929" y="1622"/>
                      </a:lnTo>
                      <a:lnTo>
                        <a:pt x="2919" y="1637"/>
                      </a:lnTo>
                      <a:lnTo>
                        <a:pt x="2907" y="1649"/>
                      </a:lnTo>
                      <a:lnTo>
                        <a:pt x="2890" y="1658"/>
                      </a:lnTo>
                      <a:lnTo>
                        <a:pt x="2884" y="1660"/>
                      </a:lnTo>
                      <a:lnTo>
                        <a:pt x="2854" y="1668"/>
                      </a:lnTo>
                      <a:lnTo>
                        <a:pt x="2826" y="1673"/>
                      </a:lnTo>
                      <a:lnTo>
                        <a:pt x="2797" y="1674"/>
                      </a:lnTo>
                      <a:lnTo>
                        <a:pt x="2774" y="1673"/>
                      </a:lnTo>
                      <a:lnTo>
                        <a:pt x="2781" y="1746"/>
                      </a:lnTo>
                      <a:lnTo>
                        <a:pt x="2784" y="1820"/>
                      </a:lnTo>
                      <a:lnTo>
                        <a:pt x="2781" y="1894"/>
                      </a:lnTo>
                      <a:lnTo>
                        <a:pt x="2774" y="1967"/>
                      </a:lnTo>
                      <a:lnTo>
                        <a:pt x="2838" y="1950"/>
                      </a:lnTo>
                      <a:lnTo>
                        <a:pt x="2901" y="1926"/>
                      </a:lnTo>
                      <a:lnTo>
                        <a:pt x="2961" y="1899"/>
                      </a:lnTo>
                      <a:lnTo>
                        <a:pt x="3017" y="1866"/>
                      </a:lnTo>
                      <a:lnTo>
                        <a:pt x="3072" y="1828"/>
                      </a:lnTo>
                      <a:lnTo>
                        <a:pt x="3122" y="1787"/>
                      </a:lnTo>
                      <a:lnTo>
                        <a:pt x="3168" y="1741"/>
                      </a:lnTo>
                      <a:lnTo>
                        <a:pt x="3210" y="1691"/>
                      </a:lnTo>
                      <a:lnTo>
                        <a:pt x="3249" y="1638"/>
                      </a:lnTo>
                      <a:lnTo>
                        <a:pt x="3282" y="1581"/>
                      </a:lnTo>
                      <a:lnTo>
                        <a:pt x="3310" y="1523"/>
                      </a:lnTo>
                      <a:lnTo>
                        <a:pt x="3334" y="1461"/>
                      </a:lnTo>
                      <a:lnTo>
                        <a:pt x="3353" y="1396"/>
                      </a:lnTo>
                      <a:lnTo>
                        <a:pt x="3365" y="1330"/>
                      </a:lnTo>
                      <a:lnTo>
                        <a:pt x="3372" y="1262"/>
                      </a:lnTo>
                      <a:lnTo>
                        <a:pt x="3373" y="1191"/>
                      </a:lnTo>
                      <a:lnTo>
                        <a:pt x="3367" y="1122"/>
                      </a:lnTo>
                      <a:lnTo>
                        <a:pt x="3355" y="1055"/>
                      </a:lnTo>
                      <a:lnTo>
                        <a:pt x="3338" y="990"/>
                      </a:lnTo>
                      <a:lnTo>
                        <a:pt x="3316" y="927"/>
                      </a:lnTo>
                      <a:lnTo>
                        <a:pt x="3287" y="868"/>
                      </a:lnTo>
                      <a:lnTo>
                        <a:pt x="3254" y="810"/>
                      </a:lnTo>
                      <a:lnTo>
                        <a:pt x="3217" y="757"/>
                      </a:lnTo>
                      <a:lnTo>
                        <a:pt x="3175" y="706"/>
                      </a:lnTo>
                      <a:lnTo>
                        <a:pt x="3128" y="659"/>
                      </a:lnTo>
                      <a:lnTo>
                        <a:pt x="3079" y="616"/>
                      </a:lnTo>
                      <a:lnTo>
                        <a:pt x="3026" y="578"/>
                      </a:lnTo>
                      <a:lnTo>
                        <a:pt x="2968" y="544"/>
                      </a:lnTo>
                      <a:lnTo>
                        <a:pt x="2909" y="515"/>
                      </a:lnTo>
                      <a:lnTo>
                        <a:pt x="2847" y="492"/>
                      </a:lnTo>
                      <a:lnTo>
                        <a:pt x="2782" y="472"/>
                      </a:lnTo>
                      <a:lnTo>
                        <a:pt x="2715" y="460"/>
                      </a:lnTo>
                      <a:lnTo>
                        <a:pt x="2647" y="453"/>
                      </a:lnTo>
                      <a:lnTo>
                        <a:pt x="2577" y="453"/>
                      </a:lnTo>
                      <a:close/>
                      <a:moveTo>
                        <a:pt x="851" y="128"/>
                      </a:moveTo>
                      <a:lnTo>
                        <a:pt x="785" y="129"/>
                      </a:lnTo>
                      <a:lnTo>
                        <a:pt x="719" y="137"/>
                      </a:lnTo>
                      <a:lnTo>
                        <a:pt x="656" y="151"/>
                      </a:lnTo>
                      <a:lnTo>
                        <a:pt x="595" y="170"/>
                      </a:lnTo>
                      <a:lnTo>
                        <a:pt x="536" y="194"/>
                      </a:lnTo>
                      <a:lnTo>
                        <a:pt x="479" y="224"/>
                      </a:lnTo>
                      <a:lnTo>
                        <a:pt x="426" y="258"/>
                      </a:lnTo>
                      <a:lnTo>
                        <a:pt x="377" y="297"/>
                      </a:lnTo>
                      <a:lnTo>
                        <a:pt x="330" y="339"/>
                      </a:lnTo>
                      <a:lnTo>
                        <a:pt x="289" y="386"/>
                      </a:lnTo>
                      <a:lnTo>
                        <a:pt x="250" y="436"/>
                      </a:lnTo>
                      <a:lnTo>
                        <a:pt x="217" y="490"/>
                      </a:lnTo>
                      <a:lnTo>
                        <a:pt x="189" y="547"/>
                      </a:lnTo>
                      <a:lnTo>
                        <a:pt x="165" y="607"/>
                      </a:lnTo>
                      <a:lnTo>
                        <a:pt x="148" y="668"/>
                      </a:lnTo>
                      <a:lnTo>
                        <a:pt x="135" y="732"/>
                      </a:lnTo>
                      <a:lnTo>
                        <a:pt x="129" y="797"/>
                      </a:lnTo>
                      <a:lnTo>
                        <a:pt x="129" y="866"/>
                      </a:lnTo>
                      <a:lnTo>
                        <a:pt x="135" y="934"/>
                      </a:lnTo>
                      <a:lnTo>
                        <a:pt x="147" y="1000"/>
                      </a:lnTo>
                      <a:lnTo>
                        <a:pt x="166" y="1063"/>
                      </a:lnTo>
                      <a:lnTo>
                        <a:pt x="190" y="1123"/>
                      </a:lnTo>
                      <a:lnTo>
                        <a:pt x="219" y="1181"/>
                      </a:lnTo>
                      <a:lnTo>
                        <a:pt x="254" y="1235"/>
                      </a:lnTo>
                      <a:lnTo>
                        <a:pt x="292" y="1286"/>
                      </a:lnTo>
                      <a:lnTo>
                        <a:pt x="336" y="1333"/>
                      </a:lnTo>
                      <a:lnTo>
                        <a:pt x="384" y="1377"/>
                      </a:lnTo>
                      <a:lnTo>
                        <a:pt x="435" y="1415"/>
                      </a:lnTo>
                      <a:lnTo>
                        <a:pt x="489" y="1449"/>
                      </a:lnTo>
                      <a:lnTo>
                        <a:pt x="547" y="1478"/>
                      </a:lnTo>
                      <a:lnTo>
                        <a:pt x="571" y="1408"/>
                      </a:lnTo>
                      <a:lnTo>
                        <a:pt x="600" y="1339"/>
                      </a:lnTo>
                      <a:lnTo>
                        <a:pt x="634" y="1273"/>
                      </a:lnTo>
                      <a:lnTo>
                        <a:pt x="671" y="1211"/>
                      </a:lnTo>
                      <a:lnTo>
                        <a:pt x="712" y="1150"/>
                      </a:lnTo>
                      <a:lnTo>
                        <a:pt x="758" y="1091"/>
                      </a:lnTo>
                      <a:lnTo>
                        <a:pt x="769" y="1076"/>
                      </a:lnTo>
                      <a:lnTo>
                        <a:pt x="804" y="1038"/>
                      </a:lnTo>
                      <a:lnTo>
                        <a:pt x="685" y="1038"/>
                      </a:lnTo>
                      <a:lnTo>
                        <a:pt x="669" y="1035"/>
                      </a:lnTo>
                      <a:lnTo>
                        <a:pt x="656" y="1026"/>
                      </a:lnTo>
                      <a:lnTo>
                        <a:pt x="648" y="1014"/>
                      </a:lnTo>
                      <a:lnTo>
                        <a:pt x="645" y="999"/>
                      </a:lnTo>
                      <a:lnTo>
                        <a:pt x="648" y="983"/>
                      </a:lnTo>
                      <a:lnTo>
                        <a:pt x="656" y="970"/>
                      </a:lnTo>
                      <a:lnTo>
                        <a:pt x="669" y="961"/>
                      </a:lnTo>
                      <a:lnTo>
                        <a:pt x="685" y="958"/>
                      </a:lnTo>
                      <a:lnTo>
                        <a:pt x="888" y="958"/>
                      </a:lnTo>
                      <a:lnTo>
                        <a:pt x="933" y="920"/>
                      </a:lnTo>
                      <a:lnTo>
                        <a:pt x="685" y="920"/>
                      </a:lnTo>
                      <a:lnTo>
                        <a:pt x="669" y="917"/>
                      </a:lnTo>
                      <a:lnTo>
                        <a:pt x="656" y="908"/>
                      </a:lnTo>
                      <a:lnTo>
                        <a:pt x="648" y="895"/>
                      </a:lnTo>
                      <a:lnTo>
                        <a:pt x="645" y="879"/>
                      </a:lnTo>
                      <a:lnTo>
                        <a:pt x="645" y="878"/>
                      </a:lnTo>
                      <a:lnTo>
                        <a:pt x="648" y="862"/>
                      </a:lnTo>
                      <a:lnTo>
                        <a:pt x="656" y="849"/>
                      </a:lnTo>
                      <a:lnTo>
                        <a:pt x="669" y="841"/>
                      </a:lnTo>
                      <a:lnTo>
                        <a:pt x="685" y="838"/>
                      </a:lnTo>
                      <a:lnTo>
                        <a:pt x="733" y="838"/>
                      </a:lnTo>
                      <a:lnTo>
                        <a:pt x="595" y="559"/>
                      </a:lnTo>
                      <a:lnTo>
                        <a:pt x="587" y="539"/>
                      </a:lnTo>
                      <a:lnTo>
                        <a:pt x="586" y="519"/>
                      </a:lnTo>
                      <a:lnTo>
                        <a:pt x="589" y="501"/>
                      </a:lnTo>
                      <a:lnTo>
                        <a:pt x="598" y="484"/>
                      </a:lnTo>
                      <a:lnTo>
                        <a:pt x="609" y="469"/>
                      </a:lnTo>
                      <a:lnTo>
                        <a:pt x="624" y="457"/>
                      </a:lnTo>
                      <a:lnTo>
                        <a:pt x="642" y="450"/>
                      </a:lnTo>
                      <a:lnTo>
                        <a:pt x="663" y="448"/>
                      </a:lnTo>
                      <a:lnTo>
                        <a:pt x="680" y="450"/>
                      </a:lnTo>
                      <a:lnTo>
                        <a:pt x="696" y="455"/>
                      </a:lnTo>
                      <a:lnTo>
                        <a:pt x="710" y="464"/>
                      </a:lnTo>
                      <a:lnTo>
                        <a:pt x="722" y="476"/>
                      </a:lnTo>
                      <a:lnTo>
                        <a:pt x="731" y="490"/>
                      </a:lnTo>
                      <a:lnTo>
                        <a:pt x="834" y="695"/>
                      </a:lnTo>
                      <a:lnTo>
                        <a:pt x="937" y="490"/>
                      </a:lnTo>
                      <a:lnTo>
                        <a:pt x="945" y="476"/>
                      </a:lnTo>
                      <a:lnTo>
                        <a:pt x="958" y="464"/>
                      </a:lnTo>
                      <a:lnTo>
                        <a:pt x="972" y="455"/>
                      </a:lnTo>
                      <a:lnTo>
                        <a:pt x="988" y="450"/>
                      </a:lnTo>
                      <a:lnTo>
                        <a:pt x="1005" y="448"/>
                      </a:lnTo>
                      <a:lnTo>
                        <a:pt x="1025" y="450"/>
                      </a:lnTo>
                      <a:lnTo>
                        <a:pt x="1043" y="457"/>
                      </a:lnTo>
                      <a:lnTo>
                        <a:pt x="1058" y="469"/>
                      </a:lnTo>
                      <a:lnTo>
                        <a:pt x="1070" y="484"/>
                      </a:lnTo>
                      <a:lnTo>
                        <a:pt x="1078" y="501"/>
                      </a:lnTo>
                      <a:lnTo>
                        <a:pt x="1081" y="519"/>
                      </a:lnTo>
                      <a:lnTo>
                        <a:pt x="1080" y="539"/>
                      </a:lnTo>
                      <a:lnTo>
                        <a:pt x="1073" y="559"/>
                      </a:lnTo>
                      <a:lnTo>
                        <a:pt x="934" y="838"/>
                      </a:lnTo>
                      <a:lnTo>
                        <a:pt x="1004" y="838"/>
                      </a:lnTo>
                      <a:lnTo>
                        <a:pt x="1013" y="841"/>
                      </a:lnTo>
                      <a:lnTo>
                        <a:pt x="1020" y="847"/>
                      </a:lnTo>
                      <a:lnTo>
                        <a:pt x="1023" y="857"/>
                      </a:lnTo>
                      <a:lnTo>
                        <a:pt x="1087" y="817"/>
                      </a:lnTo>
                      <a:lnTo>
                        <a:pt x="1154" y="783"/>
                      </a:lnTo>
                      <a:lnTo>
                        <a:pt x="1223" y="754"/>
                      </a:lnTo>
                      <a:lnTo>
                        <a:pt x="1296" y="728"/>
                      </a:lnTo>
                      <a:lnTo>
                        <a:pt x="1369" y="708"/>
                      </a:lnTo>
                      <a:lnTo>
                        <a:pt x="1446" y="692"/>
                      </a:lnTo>
                      <a:lnTo>
                        <a:pt x="1523" y="681"/>
                      </a:lnTo>
                      <a:lnTo>
                        <a:pt x="1507" y="620"/>
                      </a:lnTo>
                      <a:lnTo>
                        <a:pt x="1485" y="562"/>
                      </a:lnTo>
                      <a:lnTo>
                        <a:pt x="1459" y="505"/>
                      </a:lnTo>
                      <a:lnTo>
                        <a:pt x="1427" y="452"/>
                      </a:lnTo>
                      <a:lnTo>
                        <a:pt x="1391" y="402"/>
                      </a:lnTo>
                      <a:lnTo>
                        <a:pt x="1352" y="355"/>
                      </a:lnTo>
                      <a:lnTo>
                        <a:pt x="1308" y="312"/>
                      </a:lnTo>
                      <a:lnTo>
                        <a:pt x="1260" y="272"/>
                      </a:lnTo>
                      <a:lnTo>
                        <a:pt x="1210" y="237"/>
                      </a:lnTo>
                      <a:lnTo>
                        <a:pt x="1157" y="206"/>
                      </a:lnTo>
                      <a:lnTo>
                        <a:pt x="1101" y="180"/>
                      </a:lnTo>
                      <a:lnTo>
                        <a:pt x="1041" y="159"/>
                      </a:lnTo>
                      <a:lnTo>
                        <a:pt x="980" y="143"/>
                      </a:lnTo>
                      <a:lnTo>
                        <a:pt x="916" y="133"/>
                      </a:lnTo>
                      <a:lnTo>
                        <a:pt x="851" y="128"/>
                      </a:lnTo>
                      <a:close/>
                      <a:moveTo>
                        <a:pt x="834" y="0"/>
                      </a:moveTo>
                      <a:lnTo>
                        <a:pt x="909" y="4"/>
                      </a:lnTo>
                      <a:lnTo>
                        <a:pt x="982" y="13"/>
                      </a:lnTo>
                      <a:lnTo>
                        <a:pt x="1054" y="29"/>
                      </a:lnTo>
                      <a:lnTo>
                        <a:pt x="1122" y="52"/>
                      </a:lnTo>
                      <a:lnTo>
                        <a:pt x="1188" y="79"/>
                      </a:lnTo>
                      <a:lnTo>
                        <a:pt x="1252" y="112"/>
                      </a:lnTo>
                      <a:lnTo>
                        <a:pt x="1312" y="151"/>
                      </a:lnTo>
                      <a:lnTo>
                        <a:pt x="1367" y="194"/>
                      </a:lnTo>
                      <a:lnTo>
                        <a:pt x="1419" y="241"/>
                      </a:lnTo>
                      <a:lnTo>
                        <a:pt x="1468" y="293"/>
                      </a:lnTo>
                      <a:lnTo>
                        <a:pt x="1512" y="349"/>
                      </a:lnTo>
                      <a:lnTo>
                        <a:pt x="1550" y="408"/>
                      </a:lnTo>
                      <a:lnTo>
                        <a:pt x="1584" y="471"/>
                      </a:lnTo>
                      <a:lnTo>
                        <a:pt x="1612" y="536"/>
                      </a:lnTo>
                      <a:lnTo>
                        <a:pt x="1635" y="606"/>
                      </a:lnTo>
                      <a:lnTo>
                        <a:pt x="1653" y="676"/>
                      </a:lnTo>
                      <a:lnTo>
                        <a:pt x="1729" y="679"/>
                      </a:lnTo>
                      <a:lnTo>
                        <a:pt x="1804" y="688"/>
                      </a:lnTo>
                      <a:lnTo>
                        <a:pt x="1877" y="701"/>
                      </a:lnTo>
                      <a:lnTo>
                        <a:pt x="1921" y="646"/>
                      </a:lnTo>
                      <a:lnTo>
                        <a:pt x="1967" y="594"/>
                      </a:lnTo>
                      <a:lnTo>
                        <a:pt x="2018" y="546"/>
                      </a:lnTo>
                      <a:lnTo>
                        <a:pt x="2072" y="502"/>
                      </a:lnTo>
                      <a:lnTo>
                        <a:pt x="2130" y="463"/>
                      </a:lnTo>
                      <a:lnTo>
                        <a:pt x="2191" y="428"/>
                      </a:lnTo>
                      <a:lnTo>
                        <a:pt x="2255" y="397"/>
                      </a:lnTo>
                      <a:lnTo>
                        <a:pt x="2321" y="371"/>
                      </a:lnTo>
                      <a:lnTo>
                        <a:pt x="2389" y="351"/>
                      </a:lnTo>
                      <a:lnTo>
                        <a:pt x="2459" y="337"/>
                      </a:lnTo>
                      <a:lnTo>
                        <a:pt x="2533" y="327"/>
                      </a:lnTo>
                      <a:lnTo>
                        <a:pt x="2606" y="324"/>
                      </a:lnTo>
                      <a:lnTo>
                        <a:pt x="2684" y="327"/>
                      </a:lnTo>
                      <a:lnTo>
                        <a:pt x="2758" y="337"/>
                      </a:lnTo>
                      <a:lnTo>
                        <a:pt x="2832" y="353"/>
                      </a:lnTo>
                      <a:lnTo>
                        <a:pt x="2903" y="375"/>
                      </a:lnTo>
                      <a:lnTo>
                        <a:pt x="2972" y="402"/>
                      </a:lnTo>
                      <a:lnTo>
                        <a:pt x="3037" y="435"/>
                      </a:lnTo>
                      <a:lnTo>
                        <a:pt x="3098" y="472"/>
                      </a:lnTo>
                      <a:lnTo>
                        <a:pt x="3158" y="515"/>
                      </a:lnTo>
                      <a:lnTo>
                        <a:pt x="3212" y="562"/>
                      </a:lnTo>
                      <a:lnTo>
                        <a:pt x="3263" y="613"/>
                      </a:lnTo>
                      <a:lnTo>
                        <a:pt x="3310" y="668"/>
                      </a:lnTo>
                      <a:lnTo>
                        <a:pt x="3353" y="727"/>
                      </a:lnTo>
                      <a:lnTo>
                        <a:pt x="3390" y="789"/>
                      </a:lnTo>
                      <a:lnTo>
                        <a:pt x="3423" y="855"/>
                      </a:lnTo>
                      <a:lnTo>
                        <a:pt x="3451" y="923"/>
                      </a:lnTo>
                      <a:lnTo>
                        <a:pt x="3472" y="993"/>
                      </a:lnTo>
                      <a:lnTo>
                        <a:pt x="3488" y="1067"/>
                      </a:lnTo>
                      <a:lnTo>
                        <a:pt x="3498" y="1142"/>
                      </a:lnTo>
                      <a:lnTo>
                        <a:pt x="3501" y="1219"/>
                      </a:lnTo>
                      <a:lnTo>
                        <a:pt x="3498" y="1297"/>
                      </a:lnTo>
                      <a:lnTo>
                        <a:pt x="3488" y="1372"/>
                      </a:lnTo>
                      <a:lnTo>
                        <a:pt x="3472" y="1446"/>
                      </a:lnTo>
                      <a:lnTo>
                        <a:pt x="3450" y="1517"/>
                      </a:lnTo>
                      <a:lnTo>
                        <a:pt x="3422" y="1587"/>
                      </a:lnTo>
                      <a:lnTo>
                        <a:pt x="3389" y="1652"/>
                      </a:lnTo>
                      <a:lnTo>
                        <a:pt x="3351" y="1714"/>
                      </a:lnTo>
                      <a:lnTo>
                        <a:pt x="3308" y="1774"/>
                      </a:lnTo>
                      <a:lnTo>
                        <a:pt x="3260" y="1829"/>
                      </a:lnTo>
                      <a:lnTo>
                        <a:pt x="3208" y="1881"/>
                      </a:lnTo>
                      <a:lnTo>
                        <a:pt x="3153" y="1927"/>
                      </a:lnTo>
                      <a:lnTo>
                        <a:pt x="3093" y="1969"/>
                      </a:lnTo>
                      <a:lnTo>
                        <a:pt x="3030" y="2006"/>
                      </a:lnTo>
                      <a:lnTo>
                        <a:pt x="2963" y="2039"/>
                      </a:lnTo>
                      <a:lnTo>
                        <a:pt x="2894" y="2066"/>
                      </a:lnTo>
                      <a:lnTo>
                        <a:pt x="2822" y="2087"/>
                      </a:lnTo>
                      <a:lnTo>
                        <a:pt x="2749" y="2102"/>
                      </a:lnTo>
                      <a:lnTo>
                        <a:pt x="2724" y="2183"/>
                      </a:lnTo>
                      <a:lnTo>
                        <a:pt x="2695" y="2262"/>
                      </a:lnTo>
                      <a:lnTo>
                        <a:pt x="2659" y="2338"/>
                      </a:lnTo>
                      <a:lnTo>
                        <a:pt x="2619" y="2411"/>
                      </a:lnTo>
                      <a:lnTo>
                        <a:pt x="2574" y="2480"/>
                      </a:lnTo>
                      <a:lnTo>
                        <a:pt x="2523" y="2545"/>
                      </a:lnTo>
                      <a:lnTo>
                        <a:pt x="2469" y="2607"/>
                      </a:lnTo>
                      <a:lnTo>
                        <a:pt x="2410" y="2666"/>
                      </a:lnTo>
                      <a:lnTo>
                        <a:pt x="2346" y="2719"/>
                      </a:lnTo>
                      <a:lnTo>
                        <a:pt x="2280" y="2768"/>
                      </a:lnTo>
                      <a:lnTo>
                        <a:pt x="2210" y="2812"/>
                      </a:lnTo>
                      <a:lnTo>
                        <a:pt x="2136" y="2851"/>
                      </a:lnTo>
                      <a:lnTo>
                        <a:pt x="2060" y="2885"/>
                      </a:lnTo>
                      <a:lnTo>
                        <a:pt x="1980" y="2913"/>
                      </a:lnTo>
                      <a:lnTo>
                        <a:pt x="1898" y="2935"/>
                      </a:lnTo>
                      <a:lnTo>
                        <a:pt x="1813" y="2951"/>
                      </a:lnTo>
                      <a:lnTo>
                        <a:pt x="1727" y="2961"/>
                      </a:lnTo>
                      <a:lnTo>
                        <a:pt x="1639" y="2965"/>
                      </a:lnTo>
                      <a:lnTo>
                        <a:pt x="1553" y="2962"/>
                      </a:lnTo>
                      <a:lnTo>
                        <a:pt x="1470" y="2952"/>
                      </a:lnTo>
                      <a:lnTo>
                        <a:pt x="1388" y="2937"/>
                      </a:lnTo>
                      <a:lnTo>
                        <a:pt x="1308" y="2916"/>
                      </a:lnTo>
                      <a:lnTo>
                        <a:pt x="1232" y="2889"/>
                      </a:lnTo>
                      <a:lnTo>
                        <a:pt x="1157" y="2857"/>
                      </a:lnTo>
                      <a:lnTo>
                        <a:pt x="1085" y="2821"/>
                      </a:lnTo>
                      <a:lnTo>
                        <a:pt x="1016" y="2780"/>
                      </a:lnTo>
                      <a:lnTo>
                        <a:pt x="950" y="2734"/>
                      </a:lnTo>
                      <a:lnTo>
                        <a:pt x="889" y="2684"/>
                      </a:lnTo>
                      <a:lnTo>
                        <a:pt x="830" y="2628"/>
                      </a:lnTo>
                      <a:lnTo>
                        <a:pt x="776" y="2571"/>
                      </a:lnTo>
                      <a:lnTo>
                        <a:pt x="726" y="2508"/>
                      </a:lnTo>
                      <a:lnTo>
                        <a:pt x="679" y="2443"/>
                      </a:lnTo>
                      <a:lnTo>
                        <a:pt x="637" y="2374"/>
                      </a:lnTo>
                      <a:lnTo>
                        <a:pt x="601" y="2302"/>
                      </a:lnTo>
                      <a:lnTo>
                        <a:pt x="569" y="2228"/>
                      </a:lnTo>
                      <a:lnTo>
                        <a:pt x="543" y="2150"/>
                      </a:lnTo>
                      <a:lnTo>
                        <a:pt x="522" y="2070"/>
                      </a:lnTo>
                      <a:lnTo>
                        <a:pt x="507" y="1989"/>
                      </a:lnTo>
                      <a:lnTo>
                        <a:pt x="498" y="1905"/>
                      </a:lnTo>
                      <a:lnTo>
                        <a:pt x="494" y="1820"/>
                      </a:lnTo>
                      <a:lnTo>
                        <a:pt x="497" y="1746"/>
                      </a:lnTo>
                      <a:lnTo>
                        <a:pt x="504" y="1675"/>
                      </a:lnTo>
                      <a:lnTo>
                        <a:pt x="515" y="1604"/>
                      </a:lnTo>
                      <a:lnTo>
                        <a:pt x="452" y="1574"/>
                      </a:lnTo>
                      <a:lnTo>
                        <a:pt x="391" y="1540"/>
                      </a:lnTo>
                      <a:lnTo>
                        <a:pt x="335" y="1500"/>
                      </a:lnTo>
                      <a:lnTo>
                        <a:pt x="281" y="1457"/>
                      </a:lnTo>
                      <a:lnTo>
                        <a:pt x="231" y="1409"/>
                      </a:lnTo>
                      <a:lnTo>
                        <a:pt x="185" y="1358"/>
                      </a:lnTo>
                      <a:lnTo>
                        <a:pt x="144" y="1302"/>
                      </a:lnTo>
                      <a:lnTo>
                        <a:pt x="108" y="1243"/>
                      </a:lnTo>
                      <a:lnTo>
                        <a:pt x="76" y="1181"/>
                      </a:lnTo>
                      <a:lnTo>
                        <a:pt x="49" y="1116"/>
                      </a:lnTo>
                      <a:lnTo>
                        <a:pt x="28" y="1049"/>
                      </a:lnTo>
                      <a:lnTo>
                        <a:pt x="13" y="979"/>
                      </a:lnTo>
                      <a:lnTo>
                        <a:pt x="3" y="907"/>
                      </a:lnTo>
                      <a:lnTo>
                        <a:pt x="0" y="833"/>
                      </a:lnTo>
                      <a:lnTo>
                        <a:pt x="3" y="758"/>
                      </a:lnTo>
                      <a:lnTo>
                        <a:pt x="14" y="684"/>
                      </a:lnTo>
                      <a:lnTo>
                        <a:pt x="30" y="612"/>
                      </a:lnTo>
                      <a:lnTo>
                        <a:pt x="52" y="543"/>
                      </a:lnTo>
                      <a:lnTo>
                        <a:pt x="80" y="477"/>
                      </a:lnTo>
                      <a:lnTo>
                        <a:pt x="114" y="414"/>
                      </a:lnTo>
                      <a:lnTo>
                        <a:pt x="152" y="353"/>
                      </a:lnTo>
                      <a:lnTo>
                        <a:pt x="196" y="297"/>
                      </a:lnTo>
                      <a:lnTo>
                        <a:pt x="244" y="244"/>
                      </a:lnTo>
                      <a:lnTo>
                        <a:pt x="297" y="196"/>
                      </a:lnTo>
                      <a:lnTo>
                        <a:pt x="354" y="153"/>
                      </a:lnTo>
                      <a:lnTo>
                        <a:pt x="413" y="114"/>
                      </a:lnTo>
                      <a:lnTo>
                        <a:pt x="476" y="80"/>
                      </a:lnTo>
                      <a:lnTo>
                        <a:pt x="543" y="53"/>
                      </a:lnTo>
                      <a:lnTo>
                        <a:pt x="613" y="30"/>
                      </a:lnTo>
                      <a:lnTo>
                        <a:pt x="684" y="13"/>
                      </a:lnTo>
                      <a:lnTo>
                        <a:pt x="758" y="4"/>
                      </a:lnTo>
                      <a:lnTo>
                        <a:pt x="83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51" name="Freeform 10116"/>
                <p:cNvSpPr>
                  <a:spLocks noEditPoints="1"/>
                </p:cNvSpPr>
                <p:nvPr/>
              </p:nvSpPr>
              <p:spPr bwMode="auto">
                <a:xfrm>
                  <a:off x="5919" y="746"/>
                  <a:ext cx="329" cy="690"/>
                </a:xfrm>
                <a:custGeom>
                  <a:avLst/>
                  <a:gdLst>
                    <a:gd name="T0" fmla="*/ 432 w 657"/>
                    <a:gd name="T1" fmla="*/ 1078 h 1379"/>
                    <a:gd name="T2" fmla="*/ 489 w 657"/>
                    <a:gd name="T3" fmla="*/ 1003 h 1379"/>
                    <a:gd name="T4" fmla="*/ 498 w 657"/>
                    <a:gd name="T5" fmla="*/ 907 h 1379"/>
                    <a:gd name="T6" fmla="*/ 456 w 657"/>
                    <a:gd name="T7" fmla="*/ 823 h 1379"/>
                    <a:gd name="T8" fmla="*/ 250 w 657"/>
                    <a:gd name="T9" fmla="*/ 284 h 1379"/>
                    <a:gd name="T10" fmla="*/ 182 w 657"/>
                    <a:gd name="T11" fmla="*/ 347 h 1379"/>
                    <a:gd name="T12" fmla="*/ 155 w 657"/>
                    <a:gd name="T13" fmla="*/ 439 h 1379"/>
                    <a:gd name="T14" fmla="*/ 182 w 657"/>
                    <a:gd name="T15" fmla="*/ 530 h 1379"/>
                    <a:gd name="T16" fmla="*/ 250 w 657"/>
                    <a:gd name="T17" fmla="*/ 593 h 1379"/>
                    <a:gd name="T18" fmla="*/ 349 w 657"/>
                    <a:gd name="T19" fmla="*/ 3 h 1379"/>
                    <a:gd name="T20" fmla="*/ 395 w 657"/>
                    <a:gd name="T21" fmla="*/ 38 h 1379"/>
                    <a:gd name="T22" fmla="*/ 405 w 657"/>
                    <a:gd name="T23" fmla="*/ 119 h 1379"/>
                    <a:gd name="T24" fmla="*/ 524 w 657"/>
                    <a:gd name="T25" fmla="*/ 174 h 1379"/>
                    <a:gd name="T26" fmla="*/ 610 w 657"/>
                    <a:gd name="T27" fmla="*/ 269 h 1379"/>
                    <a:gd name="T28" fmla="*/ 654 w 657"/>
                    <a:gd name="T29" fmla="*/ 393 h 1379"/>
                    <a:gd name="T30" fmla="*/ 646 w 657"/>
                    <a:gd name="T31" fmla="*/ 478 h 1379"/>
                    <a:gd name="T32" fmla="*/ 599 w 657"/>
                    <a:gd name="T33" fmla="*/ 513 h 1379"/>
                    <a:gd name="T34" fmla="*/ 540 w 657"/>
                    <a:gd name="T35" fmla="*/ 506 h 1379"/>
                    <a:gd name="T36" fmla="*/ 503 w 657"/>
                    <a:gd name="T37" fmla="*/ 459 h 1379"/>
                    <a:gd name="T38" fmla="*/ 489 w 657"/>
                    <a:gd name="T39" fmla="*/ 375 h 1379"/>
                    <a:gd name="T40" fmla="*/ 432 w 657"/>
                    <a:gd name="T41" fmla="*/ 301 h 1379"/>
                    <a:gd name="T42" fmla="*/ 448 w 657"/>
                    <a:gd name="T43" fmla="*/ 635 h 1379"/>
                    <a:gd name="T44" fmla="*/ 556 w 657"/>
                    <a:gd name="T45" fmla="*/ 704 h 1379"/>
                    <a:gd name="T46" fmla="*/ 629 w 657"/>
                    <a:gd name="T47" fmla="*/ 809 h 1379"/>
                    <a:gd name="T48" fmla="*/ 657 w 657"/>
                    <a:gd name="T49" fmla="*/ 940 h 1379"/>
                    <a:gd name="T50" fmla="*/ 629 w 657"/>
                    <a:gd name="T51" fmla="*/ 1070 h 1379"/>
                    <a:gd name="T52" fmla="*/ 556 w 657"/>
                    <a:gd name="T53" fmla="*/ 1176 h 1379"/>
                    <a:gd name="T54" fmla="*/ 448 w 657"/>
                    <a:gd name="T55" fmla="*/ 1246 h 1379"/>
                    <a:gd name="T56" fmla="*/ 403 w 657"/>
                    <a:gd name="T57" fmla="*/ 1322 h 1379"/>
                    <a:gd name="T58" fmla="*/ 367 w 657"/>
                    <a:gd name="T59" fmla="*/ 1369 h 1379"/>
                    <a:gd name="T60" fmla="*/ 307 w 657"/>
                    <a:gd name="T61" fmla="*/ 1376 h 1379"/>
                    <a:gd name="T62" fmla="*/ 261 w 657"/>
                    <a:gd name="T63" fmla="*/ 1340 h 1379"/>
                    <a:gd name="T64" fmla="*/ 250 w 657"/>
                    <a:gd name="T65" fmla="*/ 1259 h 1379"/>
                    <a:gd name="T66" fmla="*/ 133 w 657"/>
                    <a:gd name="T67" fmla="*/ 1203 h 1379"/>
                    <a:gd name="T68" fmla="*/ 46 w 657"/>
                    <a:gd name="T69" fmla="*/ 1109 h 1379"/>
                    <a:gd name="T70" fmla="*/ 3 w 657"/>
                    <a:gd name="T71" fmla="*/ 985 h 1379"/>
                    <a:gd name="T72" fmla="*/ 10 w 657"/>
                    <a:gd name="T73" fmla="*/ 901 h 1379"/>
                    <a:gd name="T74" fmla="*/ 57 w 657"/>
                    <a:gd name="T75" fmla="*/ 865 h 1379"/>
                    <a:gd name="T76" fmla="*/ 117 w 657"/>
                    <a:gd name="T77" fmla="*/ 873 h 1379"/>
                    <a:gd name="T78" fmla="*/ 152 w 657"/>
                    <a:gd name="T79" fmla="*/ 919 h 1379"/>
                    <a:gd name="T80" fmla="*/ 167 w 657"/>
                    <a:gd name="T81" fmla="*/ 1003 h 1379"/>
                    <a:gd name="T82" fmla="*/ 223 w 657"/>
                    <a:gd name="T83" fmla="*/ 1078 h 1379"/>
                    <a:gd name="T84" fmla="*/ 208 w 657"/>
                    <a:gd name="T85" fmla="*/ 744 h 1379"/>
                    <a:gd name="T86" fmla="*/ 100 w 657"/>
                    <a:gd name="T87" fmla="*/ 675 h 1379"/>
                    <a:gd name="T88" fmla="*/ 26 w 657"/>
                    <a:gd name="T89" fmla="*/ 569 h 1379"/>
                    <a:gd name="T90" fmla="*/ 0 w 657"/>
                    <a:gd name="T91" fmla="*/ 439 h 1379"/>
                    <a:gd name="T92" fmla="*/ 26 w 657"/>
                    <a:gd name="T93" fmla="*/ 309 h 1379"/>
                    <a:gd name="T94" fmla="*/ 100 w 657"/>
                    <a:gd name="T95" fmla="*/ 202 h 1379"/>
                    <a:gd name="T96" fmla="*/ 208 w 657"/>
                    <a:gd name="T97" fmla="*/ 133 h 1379"/>
                    <a:gd name="T98" fmla="*/ 253 w 657"/>
                    <a:gd name="T99" fmla="*/ 57 h 1379"/>
                    <a:gd name="T100" fmla="*/ 288 w 657"/>
                    <a:gd name="T101" fmla="*/ 10 h 13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657" h="1379">
                      <a:moveTo>
                        <a:pt x="405" y="786"/>
                      </a:moveTo>
                      <a:lnTo>
                        <a:pt x="405" y="1094"/>
                      </a:lnTo>
                      <a:lnTo>
                        <a:pt x="432" y="1078"/>
                      </a:lnTo>
                      <a:lnTo>
                        <a:pt x="456" y="1056"/>
                      </a:lnTo>
                      <a:lnTo>
                        <a:pt x="475" y="1032"/>
                      </a:lnTo>
                      <a:lnTo>
                        <a:pt x="489" y="1003"/>
                      </a:lnTo>
                      <a:lnTo>
                        <a:pt x="498" y="972"/>
                      </a:lnTo>
                      <a:lnTo>
                        <a:pt x="501" y="940"/>
                      </a:lnTo>
                      <a:lnTo>
                        <a:pt x="498" y="907"/>
                      </a:lnTo>
                      <a:lnTo>
                        <a:pt x="489" y="876"/>
                      </a:lnTo>
                      <a:lnTo>
                        <a:pt x="475" y="849"/>
                      </a:lnTo>
                      <a:lnTo>
                        <a:pt x="456" y="823"/>
                      </a:lnTo>
                      <a:lnTo>
                        <a:pt x="432" y="803"/>
                      </a:lnTo>
                      <a:lnTo>
                        <a:pt x="405" y="786"/>
                      </a:lnTo>
                      <a:close/>
                      <a:moveTo>
                        <a:pt x="250" y="284"/>
                      </a:moveTo>
                      <a:lnTo>
                        <a:pt x="223" y="301"/>
                      </a:lnTo>
                      <a:lnTo>
                        <a:pt x="201" y="323"/>
                      </a:lnTo>
                      <a:lnTo>
                        <a:pt x="182" y="347"/>
                      </a:lnTo>
                      <a:lnTo>
                        <a:pt x="167" y="375"/>
                      </a:lnTo>
                      <a:lnTo>
                        <a:pt x="158" y="406"/>
                      </a:lnTo>
                      <a:lnTo>
                        <a:pt x="155" y="439"/>
                      </a:lnTo>
                      <a:lnTo>
                        <a:pt x="158" y="472"/>
                      </a:lnTo>
                      <a:lnTo>
                        <a:pt x="167" y="503"/>
                      </a:lnTo>
                      <a:lnTo>
                        <a:pt x="182" y="530"/>
                      </a:lnTo>
                      <a:lnTo>
                        <a:pt x="201" y="555"/>
                      </a:lnTo>
                      <a:lnTo>
                        <a:pt x="223" y="576"/>
                      </a:lnTo>
                      <a:lnTo>
                        <a:pt x="250" y="593"/>
                      </a:lnTo>
                      <a:lnTo>
                        <a:pt x="250" y="284"/>
                      </a:lnTo>
                      <a:close/>
                      <a:moveTo>
                        <a:pt x="328" y="0"/>
                      </a:moveTo>
                      <a:lnTo>
                        <a:pt x="349" y="3"/>
                      </a:lnTo>
                      <a:lnTo>
                        <a:pt x="367" y="10"/>
                      </a:lnTo>
                      <a:lnTo>
                        <a:pt x="383" y="22"/>
                      </a:lnTo>
                      <a:lnTo>
                        <a:pt x="395" y="38"/>
                      </a:lnTo>
                      <a:lnTo>
                        <a:pt x="403" y="57"/>
                      </a:lnTo>
                      <a:lnTo>
                        <a:pt x="405" y="78"/>
                      </a:lnTo>
                      <a:lnTo>
                        <a:pt x="405" y="119"/>
                      </a:lnTo>
                      <a:lnTo>
                        <a:pt x="448" y="133"/>
                      </a:lnTo>
                      <a:lnTo>
                        <a:pt x="487" y="151"/>
                      </a:lnTo>
                      <a:lnTo>
                        <a:pt x="524" y="174"/>
                      </a:lnTo>
                      <a:lnTo>
                        <a:pt x="556" y="202"/>
                      </a:lnTo>
                      <a:lnTo>
                        <a:pt x="586" y="234"/>
                      </a:lnTo>
                      <a:lnTo>
                        <a:pt x="610" y="269"/>
                      </a:lnTo>
                      <a:lnTo>
                        <a:pt x="629" y="309"/>
                      </a:lnTo>
                      <a:lnTo>
                        <a:pt x="644" y="349"/>
                      </a:lnTo>
                      <a:lnTo>
                        <a:pt x="654" y="393"/>
                      </a:lnTo>
                      <a:lnTo>
                        <a:pt x="657" y="439"/>
                      </a:lnTo>
                      <a:lnTo>
                        <a:pt x="654" y="459"/>
                      </a:lnTo>
                      <a:lnTo>
                        <a:pt x="646" y="478"/>
                      </a:lnTo>
                      <a:lnTo>
                        <a:pt x="633" y="494"/>
                      </a:lnTo>
                      <a:lnTo>
                        <a:pt x="619" y="506"/>
                      </a:lnTo>
                      <a:lnTo>
                        <a:pt x="599" y="513"/>
                      </a:lnTo>
                      <a:lnTo>
                        <a:pt x="579" y="516"/>
                      </a:lnTo>
                      <a:lnTo>
                        <a:pt x="558" y="513"/>
                      </a:lnTo>
                      <a:lnTo>
                        <a:pt x="540" y="506"/>
                      </a:lnTo>
                      <a:lnTo>
                        <a:pt x="524" y="494"/>
                      </a:lnTo>
                      <a:lnTo>
                        <a:pt x="512" y="478"/>
                      </a:lnTo>
                      <a:lnTo>
                        <a:pt x="503" y="459"/>
                      </a:lnTo>
                      <a:lnTo>
                        <a:pt x="501" y="439"/>
                      </a:lnTo>
                      <a:lnTo>
                        <a:pt x="498" y="406"/>
                      </a:lnTo>
                      <a:lnTo>
                        <a:pt x="489" y="375"/>
                      </a:lnTo>
                      <a:lnTo>
                        <a:pt x="475" y="347"/>
                      </a:lnTo>
                      <a:lnTo>
                        <a:pt x="456" y="323"/>
                      </a:lnTo>
                      <a:lnTo>
                        <a:pt x="432" y="301"/>
                      </a:lnTo>
                      <a:lnTo>
                        <a:pt x="405" y="284"/>
                      </a:lnTo>
                      <a:lnTo>
                        <a:pt x="405" y="621"/>
                      </a:lnTo>
                      <a:lnTo>
                        <a:pt x="448" y="635"/>
                      </a:lnTo>
                      <a:lnTo>
                        <a:pt x="487" y="653"/>
                      </a:lnTo>
                      <a:lnTo>
                        <a:pt x="524" y="676"/>
                      </a:lnTo>
                      <a:lnTo>
                        <a:pt x="556" y="704"/>
                      </a:lnTo>
                      <a:lnTo>
                        <a:pt x="586" y="736"/>
                      </a:lnTo>
                      <a:lnTo>
                        <a:pt x="610" y="771"/>
                      </a:lnTo>
                      <a:lnTo>
                        <a:pt x="629" y="809"/>
                      </a:lnTo>
                      <a:lnTo>
                        <a:pt x="644" y="851"/>
                      </a:lnTo>
                      <a:lnTo>
                        <a:pt x="654" y="895"/>
                      </a:lnTo>
                      <a:lnTo>
                        <a:pt x="657" y="940"/>
                      </a:lnTo>
                      <a:lnTo>
                        <a:pt x="654" y="985"/>
                      </a:lnTo>
                      <a:lnTo>
                        <a:pt x="644" y="1029"/>
                      </a:lnTo>
                      <a:lnTo>
                        <a:pt x="629" y="1070"/>
                      </a:lnTo>
                      <a:lnTo>
                        <a:pt x="610" y="1109"/>
                      </a:lnTo>
                      <a:lnTo>
                        <a:pt x="586" y="1144"/>
                      </a:lnTo>
                      <a:lnTo>
                        <a:pt x="556" y="1176"/>
                      </a:lnTo>
                      <a:lnTo>
                        <a:pt x="524" y="1203"/>
                      </a:lnTo>
                      <a:lnTo>
                        <a:pt x="487" y="1227"/>
                      </a:lnTo>
                      <a:lnTo>
                        <a:pt x="448" y="1246"/>
                      </a:lnTo>
                      <a:lnTo>
                        <a:pt x="405" y="1259"/>
                      </a:lnTo>
                      <a:lnTo>
                        <a:pt x="405" y="1300"/>
                      </a:lnTo>
                      <a:lnTo>
                        <a:pt x="403" y="1322"/>
                      </a:lnTo>
                      <a:lnTo>
                        <a:pt x="395" y="1340"/>
                      </a:lnTo>
                      <a:lnTo>
                        <a:pt x="383" y="1356"/>
                      </a:lnTo>
                      <a:lnTo>
                        <a:pt x="367" y="1369"/>
                      </a:lnTo>
                      <a:lnTo>
                        <a:pt x="349" y="1376"/>
                      </a:lnTo>
                      <a:lnTo>
                        <a:pt x="328" y="1379"/>
                      </a:lnTo>
                      <a:lnTo>
                        <a:pt x="307" y="1376"/>
                      </a:lnTo>
                      <a:lnTo>
                        <a:pt x="288" y="1369"/>
                      </a:lnTo>
                      <a:lnTo>
                        <a:pt x="273" y="1356"/>
                      </a:lnTo>
                      <a:lnTo>
                        <a:pt x="261" y="1340"/>
                      </a:lnTo>
                      <a:lnTo>
                        <a:pt x="253" y="1322"/>
                      </a:lnTo>
                      <a:lnTo>
                        <a:pt x="250" y="1300"/>
                      </a:lnTo>
                      <a:lnTo>
                        <a:pt x="250" y="1259"/>
                      </a:lnTo>
                      <a:lnTo>
                        <a:pt x="208" y="1246"/>
                      </a:lnTo>
                      <a:lnTo>
                        <a:pt x="169" y="1227"/>
                      </a:lnTo>
                      <a:lnTo>
                        <a:pt x="133" y="1203"/>
                      </a:lnTo>
                      <a:lnTo>
                        <a:pt x="100" y="1176"/>
                      </a:lnTo>
                      <a:lnTo>
                        <a:pt x="71" y="1144"/>
                      </a:lnTo>
                      <a:lnTo>
                        <a:pt x="46" y="1109"/>
                      </a:lnTo>
                      <a:lnTo>
                        <a:pt x="26" y="1070"/>
                      </a:lnTo>
                      <a:lnTo>
                        <a:pt x="11" y="1029"/>
                      </a:lnTo>
                      <a:lnTo>
                        <a:pt x="3" y="985"/>
                      </a:lnTo>
                      <a:lnTo>
                        <a:pt x="0" y="940"/>
                      </a:lnTo>
                      <a:lnTo>
                        <a:pt x="2" y="919"/>
                      </a:lnTo>
                      <a:lnTo>
                        <a:pt x="10" y="901"/>
                      </a:lnTo>
                      <a:lnTo>
                        <a:pt x="22" y="885"/>
                      </a:lnTo>
                      <a:lnTo>
                        <a:pt x="38" y="873"/>
                      </a:lnTo>
                      <a:lnTo>
                        <a:pt x="57" y="865"/>
                      </a:lnTo>
                      <a:lnTo>
                        <a:pt x="77" y="863"/>
                      </a:lnTo>
                      <a:lnTo>
                        <a:pt x="98" y="865"/>
                      </a:lnTo>
                      <a:lnTo>
                        <a:pt x="117" y="873"/>
                      </a:lnTo>
                      <a:lnTo>
                        <a:pt x="133" y="885"/>
                      </a:lnTo>
                      <a:lnTo>
                        <a:pt x="144" y="901"/>
                      </a:lnTo>
                      <a:lnTo>
                        <a:pt x="152" y="919"/>
                      </a:lnTo>
                      <a:lnTo>
                        <a:pt x="155" y="940"/>
                      </a:lnTo>
                      <a:lnTo>
                        <a:pt x="158" y="972"/>
                      </a:lnTo>
                      <a:lnTo>
                        <a:pt x="167" y="1003"/>
                      </a:lnTo>
                      <a:lnTo>
                        <a:pt x="182" y="1032"/>
                      </a:lnTo>
                      <a:lnTo>
                        <a:pt x="201" y="1056"/>
                      </a:lnTo>
                      <a:lnTo>
                        <a:pt x="223" y="1078"/>
                      </a:lnTo>
                      <a:lnTo>
                        <a:pt x="250" y="1094"/>
                      </a:lnTo>
                      <a:lnTo>
                        <a:pt x="250" y="758"/>
                      </a:lnTo>
                      <a:lnTo>
                        <a:pt x="208" y="744"/>
                      </a:lnTo>
                      <a:lnTo>
                        <a:pt x="169" y="726"/>
                      </a:lnTo>
                      <a:lnTo>
                        <a:pt x="133" y="703"/>
                      </a:lnTo>
                      <a:lnTo>
                        <a:pt x="100" y="675"/>
                      </a:lnTo>
                      <a:lnTo>
                        <a:pt x="71" y="643"/>
                      </a:lnTo>
                      <a:lnTo>
                        <a:pt x="46" y="608"/>
                      </a:lnTo>
                      <a:lnTo>
                        <a:pt x="26" y="569"/>
                      </a:lnTo>
                      <a:lnTo>
                        <a:pt x="11" y="528"/>
                      </a:lnTo>
                      <a:lnTo>
                        <a:pt x="3" y="484"/>
                      </a:lnTo>
                      <a:lnTo>
                        <a:pt x="0" y="439"/>
                      </a:lnTo>
                      <a:lnTo>
                        <a:pt x="3" y="393"/>
                      </a:lnTo>
                      <a:lnTo>
                        <a:pt x="11" y="349"/>
                      </a:lnTo>
                      <a:lnTo>
                        <a:pt x="26" y="309"/>
                      </a:lnTo>
                      <a:lnTo>
                        <a:pt x="46" y="269"/>
                      </a:lnTo>
                      <a:lnTo>
                        <a:pt x="71" y="234"/>
                      </a:lnTo>
                      <a:lnTo>
                        <a:pt x="100" y="202"/>
                      </a:lnTo>
                      <a:lnTo>
                        <a:pt x="133" y="174"/>
                      </a:lnTo>
                      <a:lnTo>
                        <a:pt x="169" y="151"/>
                      </a:lnTo>
                      <a:lnTo>
                        <a:pt x="208" y="133"/>
                      </a:lnTo>
                      <a:lnTo>
                        <a:pt x="250" y="119"/>
                      </a:lnTo>
                      <a:lnTo>
                        <a:pt x="250" y="78"/>
                      </a:lnTo>
                      <a:lnTo>
                        <a:pt x="253" y="57"/>
                      </a:lnTo>
                      <a:lnTo>
                        <a:pt x="261" y="38"/>
                      </a:lnTo>
                      <a:lnTo>
                        <a:pt x="273" y="22"/>
                      </a:lnTo>
                      <a:lnTo>
                        <a:pt x="288" y="10"/>
                      </a:lnTo>
                      <a:lnTo>
                        <a:pt x="307" y="3"/>
                      </a:lnTo>
                      <a:lnTo>
                        <a:pt x="32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7" name="Group 6"/>
          <p:cNvGrpSpPr/>
          <p:nvPr/>
        </p:nvGrpSpPr>
        <p:grpSpPr>
          <a:xfrm>
            <a:off x="4986622" y="4148496"/>
            <a:ext cx="2894368" cy="1077218"/>
            <a:chOff x="4986622" y="4403137"/>
            <a:chExt cx="2894368" cy="1077218"/>
          </a:xfrm>
        </p:grpSpPr>
        <p:sp>
          <p:nvSpPr>
            <p:cNvPr id="10144" name="TextBox 10143"/>
            <p:cNvSpPr txBox="1"/>
            <p:nvPr/>
          </p:nvSpPr>
          <p:spPr>
            <a:xfrm>
              <a:off x="5632611" y="4403137"/>
              <a:ext cx="224837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Prețurile sunt ridicate în mod artificial pentru a păstra imaginea calității superioare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10155" name="Group 10154"/>
            <p:cNvGrpSpPr/>
            <p:nvPr/>
          </p:nvGrpSpPr>
          <p:grpSpPr>
            <a:xfrm>
              <a:off x="4986622" y="4451982"/>
              <a:ext cx="548640" cy="548640"/>
              <a:chOff x="4986622" y="3689982"/>
              <a:chExt cx="548640" cy="548640"/>
            </a:xfrm>
          </p:grpSpPr>
          <p:sp>
            <p:nvSpPr>
              <p:cNvPr id="10132" name="Oval 10131"/>
              <p:cNvSpPr/>
              <p:nvPr/>
            </p:nvSpPr>
            <p:spPr>
              <a:xfrm>
                <a:off x="4986622" y="3689982"/>
                <a:ext cx="548640" cy="54864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152" name="Group 10113"/>
              <p:cNvGrpSpPr>
                <a:grpSpLocks noChangeAspect="1"/>
              </p:cNvGrpSpPr>
              <p:nvPr/>
            </p:nvGrpSpPr>
            <p:grpSpPr bwMode="auto">
              <a:xfrm>
                <a:off x="5115380" y="3841102"/>
                <a:ext cx="291125" cy="246401"/>
                <a:chOff x="5264" y="189"/>
                <a:chExt cx="1751" cy="1482"/>
              </a:xfrm>
              <a:solidFill>
                <a:schemeClr val="bg1"/>
              </a:solidFill>
            </p:grpSpPr>
            <p:sp>
              <p:nvSpPr>
                <p:cNvPr id="10153" name="Freeform 10115"/>
                <p:cNvSpPr>
                  <a:spLocks noEditPoints="1"/>
                </p:cNvSpPr>
                <p:nvPr/>
              </p:nvSpPr>
              <p:spPr bwMode="auto">
                <a:xfrm>
                  <a:off x="5264" y="189"/>
                  <a:ext cx="1751" cy="1482"/>
                </a:xfrm>
                <a:custGeom>
                  <a:avLst/>
                  <a:gdLst>
                    <a:gd name="T0" fmla="*/ 1104 w 3501"/>
                    <a:gd name="T1" fmla="*/ 956 h 2965"/>
                    <a:gd name="T2" fmla="*/ 702 w 3501"/>
                    <a:gd name="T3" fmla="*/ 1425 h 2965"/>
                    <a:gd name="T4" fmla="*/ 652 w 3501"/>
                    <a:gd name="T5" fmla="*/ 2064 h 2965"/>
                    <a:gd name="T6" fmla="*/ 978 w 3501"/>
                    <a:gd name="T7" fmla="*/ 2592 h 2965"/>
                    <a:gd name="T8" fmla="*/ 1556 w 3501"/>
                    <a:gd name="T9" fmla="*/ 2833 h 2965"/>
                    <a:gd name="T10" fmla="*/ 2175 w 3501"/>
                    <a:gd name="T11" fmla="*/ 2684 h 2965"/>
                    <a:gd name="T12" fmla="*/ 2575 w 3501"/>
                    <a:gd name="T13" fmla="*/ 2215 h 2965"/>
                    <a:gd name="T14" fmla="*/ 2626 w 3501"/>
                    <a:gd name="T15" fmla="*/ 1576 h 2965"/>
                    <a:gd name="T16" fmla="*/ 2300 w 3501"/>
                    <a:gd name="T17" fmla="*/ 1049 h 2965"/>
                    <a:gd name="T18" fmla="*/ 1722 w 3501"/>
                    <a:gd name="T19" fmla="*/ 807 h 2965"/>
                    <a:gd name="T20" fmla="*/ 2202 w 3501"/>
                    <a:gd name="T21" fmla="*/ 568 h 2965"/>
                    <a:gd name="T22" fmla="*/ 2278 w 3501"/>
                    <a:gd name="T23" fmla="*/ 871 h 2965"/>
                    <a:gd name="T24" fmla="*/ 2536 w 3501"/>
                    <a:gd name="T25" fmla="*/ 738 h 2965"/>
                    <a:gd name="T26" fmla="*/ 2835 w 3501"/>
                    <a:gd name="T27" fmla="*/ 823 h 2965"/>
                    <a:gd name="T28" fmla="*/ 2866 w 3501"/>
                    <a:gd name="T29" fmla="*/ 1015 h 2965"/>
                    <a:gd name="T30" fmla="*/ 2741 w 3501"/>
                    <a:gd name="T31" fmla="*/ 951 h 2965"/>
                    <a:gd name="T32" fmla="*/ 2533 w 3501"/>
                    <a:gd name="T33" fmla="*/ 907 h 2965"/>
                    <a:gd name="T34" fmla="*/ 2544 w 3501"/>
                    <a:gd name="T35" fmla="*/ 1120 h 2965"/>
                    <a:gd name="T36" fmla="*/ 2749 w 3501"/>
                    <a:gd name="T37" fmla="*/ 1228 h 2965"/>
                    <a:gd name="T38" fmla="*/ 2720 w 3501"/>
                    <a:gd name="T39" fmla="*/ 1443 h 2965"/>
                    <a:gd name="T40" fmla="*/ 2838 w 3501"/>
                    <a:gd name="T41" fmla="*/ 1513 h 2965"/>
                    <a:gd name="T42" fmla="*/ 2933 w 3501"/>
                    <a:gd name="T43" fmla="*/ 1587 h 2965"/>
                    <a:gd name="T44" fmla="*/ 2826 w 3501"/>
                    <a:gd name="T45" fmla="*/ 1673 h 2965"/>
                    <a:gd name="T46" fmla="*/ 2901 w 3501"/>
                    <a:gd name="T47" fmla="*/ 1926 h 2965"/>
                    <a:gd name="T48" fmla="*/ 3282 w 3501"/>
                    <a:gd name="T49" fmla="*/ 1581 h 2965"/>
                    <a:gd name="T50" fmla="*/ 3355 w 3501"/>
                    <a:gd name="T51" fmla="*/ 1055 h 2965"/>
                    <a:gd name="T52" fmla="*/ 3079 w 3501"/>
                    <a:gd name="T53" fmla="*/ 616 h 2965"/>
                    <a:gd name="T54" fmla="*/ 2577 w 3501"/>
                    <a:gd name="T55" fmla="*/ 453 h 2965"/>
                    <a:gd name="T56" fmla="*/ 426 w 3501"/>
                    <a:gd name="T57" fmla="*/ 258 h 2965"/>
                    <a:gd name="T58" fmla="*/ 148 w 3501"/>
                    <a:gd name="T59" fmla="*/ 668 h 2965"/>
                    <a:gd name="T60" fmla="*/ 219 w 3501"/>
                    <a:gd name="T61" fmla="*/ 1181 h 2965"/>
                    <a:gd name="T62" fmla="*/ 571 w 3501"/>
                    <a:gd name="T63" fmla="*/ 1408 h 2965"/>
                    <a:gd name="T64" fmla="*/ 685 w 3501"/>
                    <a:gd name="T65" fmla="*/ 1038 h 2965"/>
                    <a:gd name="T66" fmla="*/ 685 w 3501"/>
                    <a:gd name="T67" fmla="*/ 958 h 2965"/>
                    <a:gd name="T68" fmla="*/ 645 w 3501"/>
                    <a:gd name="T69" fmla="*/ 878 h 2965"/>
                    <a:gd name="T70" fmla="*/ 586 w 3501"/>
                    <a:gd name="T71" fmla="*/ 519 h 2965"/>
                    <a:gd name="T72" fmla="*/ 696 w 3501"/>
                    <a:gd name="T73" fmla="*/ 455 h 2965"/>
                    <a:gd name="T74" fmla="*/ 972 w 3501"/>
                    <a:gd name="T75" fmla="*/ 455 h 2965"/>
                    <a:gd name="T76" fmla="*/ 1081 w 3501"/>
                    <a:gd name="T77" fmla="*/ 519 h 2965"/>
                    <a:gd name="T78" fmla="*/ 1087 w 3501"/>
                    <a:gd name="T79" fmla="*/ 817 h 2965"/>
                    <a:gd name="T80" fmla="*/ 1485 w 3501"/>
                    <a:gd name="T81" fmla="*/ 562 h 2965"/>
                    <a:gd name="T82" fmla="*/ 1157 w 3501"/>
                    <a:gd name="T83" fmla="*/ 206 h 2965"/>
                    <a:gd name="T84" fmla="*/ 982 w 3501"/>
                    <a:gd name="T85" fmla="*/ 13 h 2965"/>
                    <a:gd name="T86" fmla="*/ 1468 w 3501"/>
                    <a:gd name="T87" fmla="*/ 293 h 2965"/>
                    <a:gd name="T88" fmla="*/ 1804 w 3501"/>
                    <a:gd name="T89" fmla="*/ 688 h 2965"/>
                    <a:gd name="T90" fmla="*/ 2255 w 3501"/>
                    <a:gd name="T91" fmla="*/ 397 h 2965"/>
                    <a:gd name="T92" fmla="*/ 2832 w 3501"/>
                    <a:gd name="T93" fmla="*/ 353 h 2965"/>
                    <a:gd name="T94" fmla="*/ 3310 w 3501"/>
                    <a:gd name="T95" fmla="*/ 668 h 2965"/>
                    <a:gd name="T96" fmla="*/ 3501 w 3501"/>
                    <a:gd name="T97" fmla="*/ 1219 h 2965"/>
                    <a:gd name="T98" fmla="*/ 3308 w 3501"/>
                    <a:gd name="T99" fmla="*/ 1774 h 2965"/>
                    <a:gd name="T100" fmla="*/ 2822 w 3501"/>
                    <a:gd name="T101" fmla="*/ 2087 h 2965"/>
                    <a:gd name="T102" fmla="*/ 2469 w 3501"/>
                    <a:gd name="T103" fmla="*/ 2607 h 2965"/>
                    <a:gd name="T104" fmla="*/ 1898 w 3501"/>
                    <a:gd name="T105" fmla="*/ 2935 h 2965"/>
                    <a:gd name="T106" fmla="*/ 1232 w 3501"/>
                    <a:gd name="T107" fmla="*/ 2889 h 2965"/>
                    <a:gd name="T108" fmla="*/ 726 w 3501"/>
                    <a:gd name="T109" fmla="*/ 2508 h 2965"/>
                    <a:gd name="T110" fmla="*/ 498 w 3501"/>
                    <a:gd name="T111" fmla="*/ 1905 h 2965"/>
                    <a:gd name="T112" fmla="*/ 281 w 3501"/>
                    <a:gd name="T113" fmla="*/ 1457 h 2965"/>
                    <a:gd name="T114" fmla="*/ 13 w 3501"/>
                    <a:gd name="T115" fmla="*/ 979 h 2965"/>
                    <a:gd name="T116" fmla="*/ 114 w 3501"/>
                    <a:gd name="T117" fmla="*/ 414 h 2965"/>
                    <a:gd name="T118" fmla="*/ 543 w 3501"/>
                    <a:gd name="T119" fmla="*/ 53 h 29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501" h="2965">
                      <a:moveTo>
                        <a:pt x="1639" y="804"/>
                      </a:moveTo>
                      <a:lnTo>
                        <a:pt x="1556" y="807"/>
                      </a:lnTo>
                      <a:lnTo>
                        <a:pt x="1475" y="817"/>
                      </a:lnTo>
                      <a:lnTo>
                        <a:pt x="1395" y="833"/>
                      </a:lnTo>
                      <a:lnTo>
                        <a:pt x="1318" y="856"/>
                      </a:lnTo>
                      <a:lnTo>
                        <a:pt x="1243" y="884"/>
                      </a:lnTo>
                      <a:lnTo>
                        <a:pt x="1172" y="918"/>
                      </a:lnTo>
                      <a:lnTo>
                        <a:pt x="1104" y="956"/>
                      </a:lnTo>
                      <a:lnTo>
                        <a:pt x="1039" y="1000"/>
                      </a:lnTo>
                      <a:lnTo>
                        <a:pt x="978" y="1049"/>
                      </a:lnTo>
                      <a:lnTo>
                        <a:pt x="921" y="1102"/>
                      </a:lnTo>
                      <a:lnTo>
                        <a:pt x="867" y="1159"/>
                      </a:lnTo>
                      <a:lnTo>
                        <a:pt x="818" y="1220"/>
                      </a:lnTo>
                      <a:lnTo>
                        <a:pt x="775" y="1285"/>
                      </a:lnTo>
                      <a:lnTo>
                        <a:pt x="736" y="1353"/>
                      </a:lnTo>
                      <a:lnTo>
                        <a:pt x="702" y="1425"/>
                      </a:lnTo>
                      <a:lnTo>
                        <a:pt x="674" y="1499"/>
                      </a:lnTo>
                      <a:lnTo>
                        <a:pt x="652" y="1576"/>
                      </a:lnTo>
                      <a:lnTo>
                        <a:pt x="636" y="1656"/>
                      </a:lnTo>
                      <a:lnTo>
                        <a:pt x="625" y="1737"/>
                      </a:lnTo>
                      <a:lnTo>
                        <a:pt x="622" y="1820"/>
                      </a:lnTo>
                      <a:lnTo>
                        <a:pt x="625" y="1903"/>
                      </a:lnTo>
                      <a:lnTo>
                        <a:pt x="636" y="1985"/>
                      </a:lnTo>
                      <a:lnTo>
                        <a:pt x="652" y="2064"/>
                      </a:lnTo>
                      <a:lnTo>
                        <a:pt x="674" y="2142"/>
                      </a:lnTo>
                      <a:lnTo>
                        <a:pt x="702" y="2215"/>
                      </a:lnTo>
                      <a:lnTo>
                        <a:pt x="736" y="2286"/>
                      </a:lnTo>
                      <a:lnTo>
                        <a:pt x="775" y="2356"/>
                      </a:lnTo>
                      <a:lnTo>
                        <a:pt x="818" y="2420"/>
                      </a:lnTo>
                      <a:lnTo>
                        <a:pt x="867" y="2481"/>
                      </a:lnTo>
                      <a:lnTo>
                        <a:pt x="921" y="2539"/>
                      </a:lnTo>
                      <a:lnTo>
                        <a:pt x="978" y="2592"/>
                      </a:lnTo>
                      <a:lnTo>
                        <a:pt x="1039" y="2640"/>
                      </a:lnTo>
                      <a:lnTo>
                        <a:pt x="1104" y="2684"/>
                      </a:lnTo>
                      <a:lnTo>
                        <a:pt x="1172" y="2723"/>
                      </a:lnTo>
                      <a:lnTo>
                        <a:pt x="1243" y="2756"/>
                      </a:lnTo>
                      <a:lnTo>
                        <a:pt x="1318" y="2785"/>
                      </a:lnTo>
                      <a:lnTo>
                        <a:pt x="1395" y="2807"/>
                      </a:lnTo>
                      <a:lnTo>
                        <a:pt x="1475" y="2823"/>
                      </a:lnTo>
                      <a:lnTo>
                        <a:pt x="1556" y="2833"/>
                      </a:lnTo>
                      <a:lnTo>
                        <a:pt x="1639" y="2837"/>
                      </a:lnTo>
                      <a:lnTo>
                        <a:pt x="1722" y="2833"/>
                      </a:lnTo>
                      <a:lnTo>
                        <a:pt x="1804" y="2823"/>
                      </a:lnTo>
                      <a:lnTo>
                        <a:pt x="1883" y="2807"/>
                      </a:lnTo>
                      <a:lnTo>
                        <a:pt x="1960" y="2785"/>
                      </a:lnTo>
                      <a:lnTo>
                        <a:pt x="2034" y="2756"/>
                      </a:lnTo>
                      <a:lnTo>
                        <a:pt x="2105" y="2723"/>
                      </a:lnTo>
                      <a:lnTo>
                        <a:pt x="2175" y="2684"/>
                      </a:lnTo>
                      <a:lnTo>
                        <a:pt x="2239" y="2640"/>
                      </a:lnTo>
                      <a:lnTo>
                        <a:pt x="2300" y="2592"/>
                      </a:lnTo>
                      <a:lnTo>
                        <a:pt x="2358" y="2539"/>
                      </a:lnTo>
                      <a:lnTo>
                        <a:pt x="2411" y="2481"/>
                      </a:lnTo>
                      <a:lnTo>
                        <a:pt x="2459" y="2420"/>
                      </a:lnTo>
                      <a:lnTo>
                        <a:pt x="2503" y="2356"/>
                      </a:lnTo>
                      <a:lnTo>
                        <a:pt x="2542" y="2286"/>
                      </a:lnTo>
                      <a:lnTo>
                        <a:pt x="2575" y="2215"/>
                      </a:lnTo>
                      <a:lnTo>
                        <a:pt x="2604" y="2142"/>
                      </a:lnTo>
                      <a:lnTo>
                        <a:pt x="2626" y="2064"/>
                      </a:lnTo>
                      <a:lnTo>
                        <a:pt x="2642" y="1985"/>
                      </a:lnTo>
                      <a:lnTo>
                        <a:pt x="2652" y="1903"/>
                      </a:lnTo>
                      <a:lnTo>
                        <a:pt x="2656" y="1820"/>
                      </a:lnTo>
                      <a:lnTo>
                        <a:pt x="2652" y="1737"/>
                      </a:lnTo>
                      <a:lnTo>
                        <a:pt x="2642" y="1656"/>
                      </a:lnTo>
                      <a:lnTo>
                        <a:pt x="2626" y="1576"/>
                      </a:lnTo>
                      <a:lnTo>
                        <a:pt x="2604" y="1499"/>
                      </a:lnTo>
                      <a:lnTo>
                        <a:pt x="2575" y="1425"/>
                      </a:lnTo>
                      <a:lnTo>
                        <a:pt x="2542" y="1353"/>
                      </a:lnTo>
                      <a:lnTo>
                        <a:pt x="2503" y="1285"/>
                      </a:lnTo>
                      <a:lnTo>
                        <a:pt x="2459" y="1220"/>
                      </a:lnTo>
                      <a:lnTo>
                        <a:pt x="2411" y="1159"/>
                      </a:lnTo>
                      <a:lnTo>
                        <a:pt x="2358" y="1102"/>
                      </a:lnTo>
                      <a:lnTo>
                        <a:pt x="2300" y="1049"/>
                      </a:lnTo>
                      <a:lnTo>
                        <a:pt x="2239" y="1000"/>
                      </a:lnTo>
                      <a:lnTo>
                        <a:pt x="2175" y="956"/>
                      </a:lnTo>
                      <a:lnTo>
                        <a:pt x="2105" y="918"/>
                      </a:lnTo>
                      <a:lnTo>
                        <a:pt x="2034" y="884"/>
                      </a:lnTo>
                      <a:lnTo>
                        <a:pt x="1960" y="856"/>
                      </a:lnTo>
                      <a:lnTo>
                        <a:pt x="1883" y="833"/>
                      </a:lnTo>
                      <a:lnTo>
                        <a:pt x="1804" y="817"/>
                      </a:lnTo>
                      <a:lnTo>
                        <a:pt x="1722" y="807"/>
                      </a:lnTo>
                      <a:lnTo>
                        <a:pt x="1639" y="804"/>
                      </a:lnTo>
                      <a:close/>
                      <a:moveTo>
                        <a:pt x="2577" y="453"/>
                      </a:moveTo>
                      <a:lnTo>
                        <a:pt x="2509" y="459"/>
                      </a:lnTo>
                      <a:lnTo>
                        <a:pt x="2443" y="470"/>
                      </a:lnTo>
                      <a:lnTo>
                        <a:pt x="2379" y="486"/>
                      </a:lnTo>
                      <a:lnTo>
                        <a:pt x="2317" y="509"/>
                      </a:lnTo>
                      <a:lnTo>
                        <a:pt x="2259" y="536"/>
                      </a:lnTo>
                      <a:lnTo>
                        <a:pt x="2202" y="568"/>
                      </a:lnTo>
                      <a:lnTo>
                        <a:pt x="2149" y="604"/>
                      </a:lnTo>
                      <a:lnTo>
                        <a:pt x="2099" y="645"/>
                      </a:lnTo>
                      <a:lnTo>
                        <a:pt x="2053" y="690"/>
                      </a:lnTo>
                      <a:lnTo>
                        <a:pt x="2011" y="738"/>
                      </a:lnTo>
                      <a:lnTo>
                        <a:pt x="2081" y="764"/>
                      </a:lnTo>
                      <a:lnTo>
                        <a:pt x="2149" y="796"/>
                      </a:lnTo>
                      <a:lnTo>
                        <a:pt x="2215" y="831"/>
                      </a:lnTo>
                      <a:lnTo>
                        <a:pt x="2278" y="871"/>
                      </a:lnTo>
                      <a:lnTo>
                        <a:pt x="2338" y="914"/>
                      </a:lnTo>
                      <a:lnTo>
                        <a:pt x="2355" y="879"/>
                      </a:lnTo>
                      <a:lnTo>
                        <a:pt x="2377" y="846"/>
                      </a:lnTo>
                      <a:lnTo>
                        <a:pt x="2402" y="817"/>
                      </a:lnTo>
                      <a:lnTo>
                        <a:pt x="2431" y="791"/>
                      </a:lnTo>
                      <a:lnTo>
                        <a:pt x="2463" y="768"/>
                      </a:lnTo>
                      <a:lnTo>
                        <a:pt x="2498" y="751"/>
                      </a:lnTo>
                      <a:lnTo>
                        <a:pt x="2536" y="738"/>
                      </a:lnTo>
                      <a:lnTo>
                        <a:pt x="2575" y="729"/>
                      </a:lnTo>
                      <a:lnTo>
                        <a:pt x="2616" y="727"/>
                      </a:lnTo>
                      <a:lnTo>
                        <a:pt x="2658" y="730"/>
                      </a:lnTo>
                      <a:lnTo>
                        <a:pt x="2700" y="739"/>
                      </a:lnTo>
                      <a:lnTo>
                        <a:pt x="2738" y="753"/>
                      </a:lnTo>
                      <a:lnTo>
                        <a:pt x="2773" y="772"/>
                      </a:lnTo>
                      <a:lnTo>
                        <a:pt x="2806" y="795"/>
                      </a:lnTo>
                      <a:lnTo>
                        <a:pt x="2835" y="823"/>
                      </a:lnTo>
                      <a:lnTo>
                        <a:pt x="2861" y="854"/>
                      </a:lnTo>
                      <a:lnTo>
                        <a:pt x="2882" y="888"/>
                      </a:lnTo>
                      <a:lnTo>
                        <a:pt x="2898" y="925"/>
                      </a:lnTo>
                      <a:lnTo>
                        <a:pt x="2902" y="946"/>
                      </a:lnTo>
                      <a:lnTo>
                        <a:pt x="2901" y="967"/>
                      </a:lnTo>
                      <a:lnTo>
                        <a:pt x="2894" y="986"/>
                      </a:lnTo>
                      <a:lnTo>
                        <a:pt x="2882" y="1002"/>
                      </a:lnTo>
                      <a:lnTo>
                        <a:pt x="2866" y="1015"/>
                      </a:lnTo>
                      <a:lnTo>
                        <a:pt x="2847" y="1023"/>
                      </a:lnTo>
                      <a:lnTo>
                        <a:pt x="2826" y="1026"/>
                      </a:lnTo>
                      <a:lnTo>
                        <a:pt x="2807" y="1024"/>
                      </a:lnTo>
                      <a:lnTo>
                        <a:pt x="2790" y="1018"/>
                      </a:lnTo>
                      <a:lnTo>
                        <a:pt x="2774" y="1007"/>
                      </a:lnTo>
                      <a:lnTo>
                        <a:pt x="2763" y="994"/>
                      </a:lnTo>
                      <a:lnTo>
                        <a:pt x="2754" y="977"/>
                      </a:lnTo>
                      <a:lnTo>
                        <a:pt x="2741" y="951"/>
                      </a:lnTo>
                      <a:lnTo>
                        <a:pt x="2723" y="927"/>
                      </a:lnTo>
                      <a:lnTo>
                        <a:pt x="2701" y="907"/>
                      </a:lnTo>
                      <a:lnTo>
                        <a:pt x="2675" y="893"/>
                      </a:lnTo>
                      <a:lnTo>
                        <a:pt x="2647" y="884"/>
                      </a:lnTo>
                      <a:lnTo>
                        <a:pt x="2616" y="880"/>
                      </a:lnTo>
                      <a:lnTo>
                        <a:pt x="2586" y="884"/>
                      </a:lnTo>
                      <a:lnTo>
                        <a:pt x="2558" y="892"/>
                      </a:lnTo>
                      <a:lnTo>
                        <a:pt x="2533" y="907"/>
                      </a:lnTo>
                      <a:lnTo>
                        <a:pt x="2510" y="925"/>
                      </a:lnTo>
                      <a:lnTo>
                        <a:pt x="2492" y="949"/>
                      </a:lnTo>
                      <a:lnTo>
                        <a:pt x="2479" y="974"/>
                      </a:lnTo>
                      <a:lnTo>
                        <a:pt x="2472" y="1003"/>
                      </a:lnTo>
                      <a:lnTo>
                        <a:pt x="2470" y="1034"/>
                      </a:lnTo>
                      <a:lnTo>
                        <a:pt x="2470" y="1035"/>
                      </a:lnTo>
                      <a:lnTo>
                        <a:pt x="2508" y="1076"/>
                      </a:lnTo>
                      <a:lnTo>
                        <a:pt x="2544" y="1120"/>
                      </a:lnTo>
                      <a:lnTo>
                        <a:pt x="2577" y="1166"/>
                      </a:lnTo>
                      <a:lnTo>
                        <a:pt x="2705" y="1166"/>
                      </a:lnTo>
                      <a:lnTo>
                        <a:pt x="2720" y="1169"/>
                      </a:lnTo>
                      <a:lnTo>
                        <a:pt x="2733" y="1175"/>
                      </a:lnTo>
                      <a:lnTo>
                        <a:pt x="2742" y="1185"/>
                      </a:lnTo>
                      <a:lnTo>
                        <a:pt x="2749" y="1198"/>
                      </a:lnTo>
                      <a:lnTo>
                        <a:pt x="2752" y="1213"/>
                      </a:lnTo>
                      <a:lnTo>
                        <a:pt x="2749" y="1228"/>
                      </a:lnTo>
                      <a:lnTo>
                        <a:pt x="2742" y="1240"/>
                      </a:lnTo>
                      <a:lnTo>
                        <a:pt x="2733" y="1250"/>
                      </a:lnTo>
                      <a:lnTo>
                        <a:pt x="2720" y="1256"/>
                      </a:lnTo>
                      <a:lnTo>
                        <a:pt x="2705" y="1259"/>
                      </a:lnTo>
                      <a:lnTo>
                        <a:pt x="2636" y="1259"/>
                      </a:lnTo>
                      <a:lnTo>
                        <a:pt x="2668" y="1318"/>
                      </a:lnTo>
                      <a:lnTo>
                        <a:pt x="2696" y="1380"/>
                      </a:lnTo>
                      <a:lnTo>
                        <a:pt x="2720" y="1443"/>
                      </a:lnTo>
                      <a:lnTo>
                        <a:pt x="2740" y="1508"/>
                      </a:lnTo>
                      <a:lnTo>
                        <a:pt x="2749" y="1511"/>
                      </a:lnTo>
                      <a:lnTo>
                        <a:pt x="2756" y="1514"/>
                      </a:lnTo>
                      <a:lnTo>
                        <a:pt x="2778" y="1519"/>
                      </a:lnTo>
                      <a:lnTo>
                        <a:pt x="2797" y="1521"/>
                      </a:lnTo>
                      <a:lnTo>
                        <a:pt x="2816" y="1519"/>
                      </a:lnTo>
                      <a:lnTo>
                        <a:pt x="2837" y="1514"/>
                      </a:lnTo>
                      <a:lnTo>
                        <a:pt x="2838" y="1513"/>
                      </a:lnTo>
                      <a:lnTo>
                        <a:pt x="2854" y="1510"/>
                      </a:lnTo>
                      <a:lnTo>
                        <a:pt x="2870" y="1511"/>
                      </a:lnTo>
                      <a:lnTo>
                        <a:pt x="2885" y="1516"/>
                      </a:lnTo>
                      <a:lnTo>
                        <a:pt x="2899" y="1524"/>
                      </a:lnTo>
                      <a:lnTo>
                        <a:pt x="2911" y="1535"/>
                      </a:lnTo>
                      <a:lnTo>
                        <a:pt x="2919" y="1549"/>
                      </a:lnTo>
                      <a:lnTo>
                        <a:pt x="2928" y="1568"/>
                      </a:lnTo>
                      <a:lnTo>
                        <a:pt x="2933" y="1587"/>
                      </a:lnTo>
                      <a:lnTo>
                        <a:pt x="2933" y="1605"/>
                      </a:lnTo>
                      <a:lnTo>
                        <a:pt x="2929" y="1622"/>
                      </a:lnTo>
                      <a:lnTo>
                        <a:pt x="2919" y="1637"/>
                      </a:lnTo>
                      <a:lnTo>
                        <a:pt x="2907" y="1649"/>
                      </a:lnTo>
                      <a:lnTo>
                        <a:pt x="2890" y="1658"/>
                      </a:lnTo>
                      <a:lnTo>
                        <a:pt x="2884" y="1660"/>
                      </a:lnTo>
                      <a:lnTo>
                        <a:pt x="2854" y="1668"/>
                      </a:lnTo>
                      <a:lnTo>
                        <a:pt x="2826" y="1673"/>
                      </a:lnTo>
                      <a:lnTo>
                        <a:pt x="2797" y="1674"/>
                      </a:lnTo>
                      <a:lnTo>
                        <a:pt x="2774" y="1673"/>
                      </a:lnTo>
                      <a:lnTo>
                        <a:pt x="2781" y="1746"/>
                      </a:lnTo>
                      <a:lnTo>
                        <a:pt x="2784" y="1820"/>
                      </a:lnTo>
                      <a:lnTo>
                        <a:pt x="2781" y="1894"/>
                      </a:lnTo>
                      <a:lnTo>
                        <a:pt x="2774" y="1967"/>
                      </a:lnTo>
                      <a:lnTo>
                        <a:pt x="2838" y="1950"/>
                      </a:lnTo>
                      <a:lnTo>
                        <a:pt x="2901" y="1926"/>
                      </a:lnTo>
                      <a:lnTo>
                        <a:pt x="2961" y="1899"/>
                      </a:lnTo>
                      <a:lnTo>
                        <a:pt x="3017" y="1866"/>
                      </a:lnTo>
                      <a:lnTo>
                        <a:pt x="3072" y="1828"/>
                      </a:lnTo>
                      <a:lnTo>
                        <a:pt x="3122" y="1787"/>
                      </a:lnTo>
                      <a:lnTo>
                        <a:pt x="3168" y="1741"/>
                      </a:lnTo>
                      <a:lnTo>
                        <a:pt x="3210" y="1691"/>
                      </a:lnTo>
                      <a:lnTo>
                        <a:pt x="3249" y="1638"/>
                      </a:lnTo>
                      <a:lnTo>
                        <a:pt x="3282" y="1581"/>
                      </a:lnTo>
                      <a:lnTo>
                        <a:pt x="3310" y="1523"/>
                      </a:lnTo>
                      <a:lnTo>
                        <a:pt x="3334" y="1461"/>
                      </a:lnTo>
                      <a:lnTo>
                        <a:pt x="3353" y="1396"/>
                      </a:lnTo>
                      <a:lnTo>
                        <a:pt x="3365" y="1330"/>
                      </a:lnTo>
                      <a:lnTo>
                        <a:pt x="3372" y="1262"/>
                      </a:lnTo>
                      <a:lnTo>
                        <a:pt x="3373" y="1191"/>
                      </a:lnTo>
                      <a:lnTo>
                        <a:pt x="3367" y="1122"/>
                      </a:lnTo>
                      <a:lnTo>
                        <a:pt x="3355" y="1055"/>
                      </a:lnTo>
                      <a:lnTo>
                        <a:pt x="3338" y="990"/>
                      </a:lnTo>
                      <a:lnTo>
                        <a:pt x="3316" y="927"/>
                      </a:lnTo>
                      <a:lnTo>
                        <a:pt x="3287" y="868"/>
                      </a:lnTo>
                      <a:lnTo>
                        <a:pt x="3254" y="810"/>
                      </a:lnTo>
                      <a:lnTo>
                        <a:pt x="3217" y="757"/>
                      </a:lnTo>
                      <a:lnTo>
                        <a:pt x="3175" y="706"/>
                      </a:lnTo>
                      <a:lnTo>
                        <a:pt x="3128" y="659"/>
                      </a:lnTo>
                      <a:lnTo>
                        <a:pt x="3079" y="616"/>
                      </a:lnTo>
                      <a:lnTo>
                        <a:pt x="3026" y="578"/>
                      </a:lnTo>
                      <a:lnTo>
                        <a:pt x="2968" y="544"/>
                      </a:lnTo>
                      <a:lnTo>
                        <a:pt x="2909" y="515"/>
                      </a:lnTo>
                      <a:lnTo>
                        <a:pt x="2847" y="492"/>
                      </a:lnTo>
                      <a:lnTo>
                        <a:pt x="2782" y="472"/>
                      </a:lnTo>
                      <a:lnTo>
                        <a:pt x="2715" y="460"/>
                      </a:lnTo>
                      <a:lnTo>
                        <a:pt x="2647" y="453"/>
                      </a:lnTo>
                      <a:lnTo>
                        <a:pt x="2577" y="453"/>
                      </a:lnTo>
                      <a:close/>
                      <a:moveTo>
                        <a:pt x="851" y="128"/>
                      </a:moveTo>
                      <a:lnTo>
                        <a:pt x="785" y="129"/>
                      </a:lnTo>
                      <a:lnTo>
                        <a:pt x="719" y="137"/>
                      </a:lnTo>
                      <a:lnTo>
                        <a:pt x="656" y="151"/>
                      </a:lnTo>
                      <a:lnTo>
                        <a:pt x="595" y="170"/>
                      </a:lnTo>
                      <a:lnTo>
                        <a:pt x="536" y="194"/>
                      </a:lnTo>
                      <a:lnTo>
                        <a:pt x="479" y="224"/>
                      </a:lnTo>
                      <a:lnTo>
                        <a:pt x="426" y="258"/>
                      </a:lnTo>
                      <a:lnTo>
                        <a:pt x="377" y="297"/>
                      </a:lnTo>
                      <a:lnTo>
                        <a:pt x="330" y="339"/>
                      </a:lnTo>
                      <a:lnTo>
                        <a:pt x="289" y="386"/>
                      </a:lnTo>
                      <a:lnTo>
                        <a:pt x="250" y="436"/>
                      </a:lnTo>
                      <a:lnTo>
                        <a:pt x="217" y="490"/>
                      </a:lnTo>
                      <a:lnTo>
                        <a:pt x="189" y="547"/>
                      </a:lnTo>
                      <a:lnTo>
                        <a:pt x="165" y="607"/>
                      </a:lnTo>
                      <a:lnTo>
                        <a:pt x="148" y="668"/>
                      </a:lnTo>
                      <a:lnTo>
                        <a:pt x="135" y="732"/>
                      </a:lnTo>
                      <a:lnTo>
                        <a:pt x="129" y="797"/>
                      </a:lnTo>
                      <a:lnTo>
                        <a:pt x="129" y="866"/>
                      </a:lnTo>
                      <a:lnTo>
                        <a:pt x="135" y="934"/>
                      </a:lnTo>
                      <a:lnTo>
                        <a:pt x="147" y="1000"/>
                      </a:lnTo>
                      <a:lnTo>
                        <a:pt x="166" y="1063"/>
                      </a:lnTo>
                      <a:lnTo>
                        <a:pt x="190" y="1123"/>
                      </a:lnTo>
                      <a:lnTo>
                        <a:pt x="219" y="1181"/>
                      </a:lnTo>
                      <a:lnTo>
                        <a:pt x="254" y="1235"/>
                      </a:lnTo>
                      <a:lnTo>
                        <a:pt x="292" y="1286"/>
                      </a:lnTo>
                      <a:lnTo>
                        <a:pt x="336" y="1333"/>
                      </a:lnTo>
                      <a:lnTo>
                        <a:pt x="384" y="1377"/>
                      </a:lnTo>
                      <a:lnTo>
                        <a:pt x="435" y="1415"/>
                      </a:lnTo>
                      <a:lnTo>
                        <a:pt x="489" y="1449"/>
                      </a:lnTo>
                      <a:lnTo>
                        <a:pt x="547" y="1478"/>
                      </a:lnTo>
                      <a:lnTo>
                        <a:pt x="571" y="1408"/>
                      </a:lnTo>
                      <a:lnTo>
                        <a:pt x="600" y="1339"/>
                      </a:lnTo>
                      <a:lnTo>
                        <a:pt x="634" y="1273"/>
                      </a:lnTo>
                      <a:lnTo>
                        <a:pt x="671" y="1211"/>
                      </a:lnTo>
                      <a:lnTo>
                        <a:pt x="712" y="1150"/>
                      </a:lnTo>
                      <a:lnTo>
                        <a:pt x="758" y="1091"/>
                      </a:lnTo>
                      <a:lnTo>
                        <a:pt x="769" y="1076"/>
                      </a:lnTo>
                      <a:lnTo>
                        <a:pt x="804" y="1038"/>
                      </a:lnTo>
                      <a:lnTo>
                        <a:pt x="685" y="1038"/>
                      </a:lnTo>
                      <a:lnTo>
                        <a:pt x="669" y="1035"/>
                      </a:lnTo>
                      <a:lnTo>
                        <a:pt x="656" y="1026"/>
                      </a:lnTo>
                      <a:lnTo>
                        <a:pt x="648" y="1014"/>
                      </a:lnTo>
                      <a:lnTo>
                        <a:pt x="645" y="999"/>
                      </a:lnTo>
                      <a:lnTo>
                        <a:pt x="648" y="983"/>
                      </a:lnTo>
                      <a:lnTo>
                        <a:pt x="656" y="970"/>
                      </a:lnTo>
                      <a:lnTo>
                        <a:pt x="669" y="961"/>
                      </a:lnTo>
                      <a:lnTo>
                        <a:pt x="685" y="958"/>
                      </a:lnTo>
                      <a:lnTo>
                        <a:pt x="888" y="958"/>
                      </a:lnTo>
                      <a:lnTo>
                        <a:pt x="933" y="920"/>
                      </a:lnTo>
                      <a:lnTo>
                        <a:pt x="685" y="920"/>
                      </a:lnTo>
                      <a:lnTo>
                        <a:pt x="669" y="917"/>
                      </a:lnTo>
                      <a:lnTo>
                        <a:pt x="656" y="908"/>
                      </a:lnTo>
                      <a:lnTo>
                        <a:pt x="648" y="895"/>
                      </a:lnTo>
                      <a:lnTo>
                        <a:pt x="645" y="879"/>
                      </a:lnTo>
                      <a:lnTo>
                        <a:pt x="645" y="878"/>
                      </a:lnTo>
                      <a:lnTo>
                        <a:pt x="648" y="862"/>
                      </a:lnTo>
                      <a:lnTo>
                        <a:pt x="656" y="849"/>
                      </a:lnTo>
                      <a:lnTo>
                        <a:pt x="669" y="841"/>
                      </a:lnTo>
                      <a:lnTo>
                        <a:pt x="685" y="838"/>
                      </a:lnTo>
                      <a:lnTo>
                        <a:pt x="733" y="838"/>
                      </a:lnTo>
                      <a:lnTo>
                        <a:pt x="595" y="559"/>
                      </a:lnTo>
                      <a:lnTo>
                        <a:pt x="587" y="539"/>
                      </a:lnTo>
                      <a:lnTo>
                        <a:pt x="586" y="519"/>
                      </a:lnTo>
                      <a:lnTo>
                        <a:pt x="589" y="501"/>
                      </a:lnTo>
                      <a:lnTo>
                        <a:pt x="598" y="484"/>
                      </a:lnTo>
                      <a:lnTo>
                        <a:pt x="609" y="469"/>
                      </a:lnTo>
                      <a:lnTo>
                        <a:pt x="624" y="457"/>
                      </a:lnTo>
                      <a:lnTo>
                        <a:pt x="642" y="450"/>
                      </a:lnTo>
                      <a:lnTo>
                        <a:pt x="663" y="448"/>
                      </a:lnTo>
                      <a:lnTo>
                        <a:pt x="680" y="450"/>
                      </a:lnTo>
                      <a:lnTo>
                        <a:pt x="696" y="455"/>
                      </a:lnTo>
                      <a:lnTo>
                        <a:pt x="710" y="464"/>
                      </a:lnTo>
                      <a:lnTo>
                        <a:pt x="722" y="476"/>
                      </a:lnTo>
                      <a:lnTo>
                        <a:pt x="731" y="490"/>
                      </a:lnTo>
                      <a:lnTo>
                        <a:pt x="834" y="695"/>
                      </a:lnTo>
                      <a:lnTo>
                        <a:pt x="937" y="490"/>
                      </a:lnTo>
                      <a:lnTo>
                        <a:pt x="945" y="476"/>
                      </a:lnTo>
                      <a:lnTo>
                        <a:pt x="958" y="464"/>
                      </a:lnTo>
                      <a:lnTo>
                        <a:pt x="972" y="455"/>
                      </a:lnTo>
                      <a:lnTo>
                        <a:pt x="988" y="450"/>
                      </a:lnTo>
                      <a:lnTo>
                        <a:pt x="1005" y="448"/>
                      </a:lnTo>
                      <a:lnTo>
                        <a:pt x="1025" y="450"/>
                      </a:lnTo>
                      <a:lnTo>
                        <a:pt x="1043" y="457"/>
                      </a:lnTo>
                      <a:lnTo>
                        <a:pt x="1058" y="469"/>
                      </a:lnTo>
                      <a:lnTo>
                        <a:pt x="1070" y="484"/>
                      </a:lnTo>
                      <a:lnTo>
                        <a:pt x="1078" y="501"/>
                      </a:lnTo>
                      <a:lnTo>
                        <a:pt x="1081" y="519"/>
                      </a:lnTo>
                      <a:lnTo>
                        <a:pt x="1080" y="539"/>
                      </a:lnTo>
                      <a:lnTo>
                        <a:pt x="1073" y="559"/>
                      </a:lnTo>
                      <a:lnTo>
                        <a:pt x="934" y="838"/>
                      </a:lnTo>
                      <a:lnTo>
                        <a:pt x="1004" y="838"/>
                      </a:lnTo>
                      <a:lnTo>
                        <a:pt x="1013" y="841"/>
                      </a:lnTo>
                      <a:lnTo>
                        <a:pt x="1020" y="847"/>
                      </a:lnTo>
                      <a:lnTo>
                        <a:pt x="1023" y="857"/>
                      </a:lnTo>
                      <a:lnTo>
                        <a:pt x="1087" y="817"/>
                      </a:lnTo>
                      <a:lnTo>
                        <a:pt x="1154" y="783"/>
                      </a:lnTo>
                      <a:lnTo>
                        <a:pt x="1223" y="754"/>
                      </a:lnTo>
                      <a:lnTo>
                        <a:pt x="1296" y="728"/>
                      </a:lnTo>
                      <a:lnTo>
                        <a:pt x="1369" y="708"/>
                      </a:lnTo>
                      <a:lnTo>
                        <a:pt x="1446" y="692"/>
                      </a:lnTo>
                      <a:lnTo>
                        <a:pt x="1523" y="681"/>
                      </a:lnTo>
                      <a:lnTo>
                        <a:pt x="1507" y="620"/>
                      </a:lnTo>
                      <a:lnTo>
                        <a:pt x="1485" y="562"/>
                      </a:lnTo>
                      <a:lnTo>
                        <a:pt x="1459" y="505"/>
                      </a:lnTo>
                      <a:lnTo>
                        <a:pt x="1427" y="452"/>
                      </a:lnTo>
                      <a:lnTo>
                        <a:pt x="1391" y="402"/>
                      </a:lnTo>
                      <a:lnTo>
                        <a:pt x="1352" y="355"/>
                      </a:lnTo>
                      <a:lnTo>
                        <a:pt x="1308" y="312"/>
                      </a:lnTo>
                      <a:lnTo>
                        <a:pt x="1260" y="272"/>
                      </a:lnTo>
                      <a:lnTo>
                        <a:pt x="1210" y="237"/>
                      </a:lnTo>
                      <a:lnTo>
                        <a:pt x="1157" y="206"/>
                      </a:lnTo>
                      <a:lnTo>
                        <a:pt x="1101" y="180"/>
                      </a:lnTo>
                      <a:lnTo>
                        <a:pt x="1041" y="159"/>
                      </a:lnTo>
                      <a:lnTo>
                        <a:pt x="980" y="143"/>
                      </a:lnTo>
                      <a:lnTo>
                        <a:pt x="916" y="133"/>
                      </a:lnTo>
                      <a:lnTo>
                        <a:pt x="851" y="128"/>
                      </a:lnTo>
                      <a:close/>
                      <a:moveTo>
                        <a:pt x="834" y="0"/>
                      </a:moveTo>
                      <a:lnTo>
                        <a:pt x="909" y="4"/>
                      </a:lnTo>
                      <a:lnTo>
                        <a:pt x="982" y="13"/>
                      </a:lnTo>
                      <a:lnTo>
                        <a:pt x="1054" y="29"/>
                      </a:lnTo>
                      <a:lnTo>
                        <a:pt x="1122" y="52"/>
                      </a:lnTo>
                      <a:lnTo>
                        <a:pt x="1188" y="79"/>
                      </a:lnTo>
                      <a:lnTo>
                        <a:pt x="1252" y="112"/>
                      </a:lnTo>
                      <a:lnTo>
                        <a:pt x="1312" y="151"/>
                      </a:lnTo>
                      <a:lnTo>
                        <a:pt x="1367" y="194"/>
                      </a:lnTo>
                      <a:lnTo>
                        <a:pt x="1419" y="241"/>
                      </a:lnTo>
                      <a:lnTo>
                        <a:pt x="1468" y="293"/>
                      </a:lnTo>
                      <a:lnTo>
                        <a:pt x="1512" y="349"/>
                      </a:lnTo>
                      <a:lnTo>
                        <a:pt x="1550" y="408"/>
                      </a:lnTo>
                      <a:lnTo>
                        <a:pt x="1584" y="471"/>
                      </a:lnTo>
                      <a:lnTo>
                        <a:pt x="1612" y="536"/>
                      </a:lnTo>
                      <a:lnTo>
                        <a:pt x="1635" y="606"/>
                      </a:lnTo>
                      <a:lnTo>
                        <a:pt x="1653" y="676"/>
                      </a:lnTo>
                      <a:lnTo>
                        <a:pt x="1729" y="679"/>
                      </a:lnTo>
                      <a:lnTo>
                        <a:pt x="1804" y="688"/>
                      </a:lnTo>
                      <a:lnTo>
                        <a:pt x="1877" y="701"/>
                      </a:lnTo>
                      <a:lnTo>
                        <a:pt x="1921" y="646"/>
                      </a:lnTo>
                      <a:lnTo>
                        <a:pt x="1967" y="594"/>
                      </a:lnTo>
                      <a:lnTo>
                        <a:pt x="2018" y="546"/>
                      </a:lnTo>
                      <a:lnTo>
                        <a:pt x="2072" y="502"/>
                      </a:lnTo>
                      <a:lnTo>
                        <a:pt x="2130" y="463"/>
                      </a:lnTo>
                      <a:lnTo>
                        <a:pt x="2191" y="428"/>
                      </a:lnTo>
                      <a:lnTo>
                        <a:pt x="2255" y="397"/>
                      </a:lnTo>
                      <a:lnTo>
                        <a:pt x="2321" y="371"/>
                      </a:lnTo>
                      <a:lnTo>
                        <a:pt x="2389" y="351"/>
                      </a:lnTo>
                      <a:lnTo>
                        <a:pt x="2459" y="337"/>
                      </a:lnTo>
                      <a:lnTo>
                        <a:pt x="2533" y="327"/>
                      </a:lnTo>
                      <a:lnTo>
                        <a:pt x="2606" y="324"/>
                      </a:lnTo>
                      <a:lnTo>
                        <a:pt x="2684" y="327"/>
                      </a:lnTo>
                      <a:lnTo>
                        <a:pt x="2758" y="337"/>
                      </a:lnTo>
                      <a:lnTo>
                        <a:pt x="2832" y="353"/>
                      </a:lnTo>
                      <a:lnTo>
                        <a:pt x="2903" y="375"/>
                      </a:lnTo>
                      <a:lnTo>
                        <a:pt x="2972" y="402"/>
                      </a:lnTo>
                      <a:lnTo>
                        <a:pt x="3037" y="435"/>
                      </a:lnTo>
                      <a:lnTo>
                        <a:pt x="3098" y="472"/>
                      </a:lnTo>
                      <a:lnTo>
                        <a:pt x="3158" y="515"/>
                      </a:lnTo>
                      <a:lnTo>
                        <a:pt x="3212" y="562"/>
                      </a:lnTo>
                      <a:lnTo>
                        <a:pt x="3263" y="613"/>
                      </a:lnTo>
                      <a:lnTo>
                        <a:pt x="3310" y="668"/>
                      </a:lnTo>
                      <a:lnTo>
                        <a:pt x="3353" y="727"/>
                      </a:lnTo>
                      <a:lnTo>
                        <a:pt x="3390" y="789"/>
                      </a:lnTo>
                      <a:lnTo>
                        <a:pt x="3423" y="855"/>
                      </a:lnTo>
                      <a:lnTo>
                        <a:pt x="3451" y="923"/>
                      </a:lnTo>
                      <a:lnTo>
                        <a:pt x="3472" y="993"/>
                      </a:lnTo>
                      <a:lnTo>
                        <a:pt x="3488" y="1067"/>
                      </a:lnTo>
                      <a:lnTo>
                        <a:pt x="3498" y="1142"/>
                      </a:lnTo>
                      <a:lnTo>
                        <a:pt x="3501" y="1219"/>
                      </a:lnTo>
                      <a:lnTo>
                        <a:pt x="3498" y="1297"/>
                      </a:lnTo>
                      <a:lnTo>
                        <a:pt x="3488" y="1372"/>
                      </a:lnTo>
                      <a:lnTo>
                        <a:pt x="3472" y="1446"/>
                      </a:lnTo>
                      <a:lnTo>
                        <a:pt x="3450" y="1517"/>
                      </a:lnTo>
                      <a:lnTo>
                        <a:pt x="3422" y="1587"/>
                      </a:lnTo>
                      <a:lnTo>
                        <a:pt x="3389" y="1652"/>
                      </a:lnTo>
                      <a:lnTo>
                        <a:pt x="3351" y="1714"/>
                      </a:lnTo>
                      <a:lnTo>
                        <a:pt x="3308" y="1774"/>
                      </a:lnTo>
                      <a:lnTo>
                        <a:pt x="3260" y="1829"/>
                      </a:lnTo>
                      <a:lnTo>
                        <a:pt x="3208" y="1881"/>
                      </a:lnTo>
                      <a:lnTo>
                        <a:pt x="3153" y="1927"/>
                      </a:lnTo>
                      <a:lnTo>
                        <a:pt x="3093" y="1969"/>
                      </a:lnTo>
                      <a:lnTo>
                        <a:pt x="3030" y="2006"/>
                      </a:lnTo>
                      <a:lnTo>
                        <a:pt x="2963" y="2039"/>
                      </a:lnTo>
                      <a:lnTo>
                        <a:pt x="2894" y="2066"/>
                      </a:lnTo>
                      <a:lnTo>
                        <a:pt x="2822" y="2087"/>
                      </a:lnTo>
                      <a:lnTo>
                        <a:pt x="2749" y="2102"/>
                      </a:lnTo>
                      <a:lnTo>
                        <a:pt x="2724" y="2183"/>
                      </a:lnTo>
                      <a:lnTo>
                        <a:pt x="2695" y="2262"/>
                      </a:lnTo>
                      <a:lnTo>
                        <a:pt x="2659" y="2338"/>
                      </a:lnTo>
                      <a:lnTo>
                        <a:pt x="2619" y="2411"/>
                      </a:lnTo>
                      <a:lnTo>
                        <a:pt x="2574" y="2480"/>
                      </a:lnTo>
                      <a:lnTo>
                        <a:pt x="2523" y="2545"/>
                      </a:lnTo>
                      <a:lnTo>
                        <a:pt x="2469" y="2607"/>
                      </a:lnTo>
                      <a:lnTo>
                        <a:pt x="2410" y="2666"/>
                      </a:lnTo>
                      <a:lnTo>
                        <a:pt x="2346" y="2719"/>
                      </a:lnTo>
                      <a:lnTo>
                        <a:pt x="2280" y="2768"/>
                      </a:lnTo>
                      <a:lnTo>
                        <a:pt x="2210" y="2812"/>
                      </a:lnTo>
                      <a:lnTo>
                        <a:pt x="2136" y="2851"/>
                      </a:lnTo>
                      <a:lnTo>
                        <a:pt x="2060" y="2885"/>
                      </a:lnTo>
                      <a:lnTo>
                        <a:pt x="1980" y="2913"/>
                      </a:lnTo>
                      <a:lnTo>
                        <a:pt x="1898" y="2935"/>
                      </a:lnTo>
                      <a:lnTo>
                        <a:pt x="1813" y="2951"/>
                      </a:lnTo>
                      <a:lnTo>
                        <a:pt x="1727" y="2961"/>
                      </a:lnTo>
                      <a:lnTo>
                        <a:pt x="1639" y="2965"/>
                      </a:lnTo>
                      <a:lnTo>
                        <a:pt x="1553" y="2962"/>
                      </a:lnTo>
                      <a:lnTo>
                        <a:pt x="1470" y="2952"/>
                      </a:lnTo>
                      <a:lnTo>
                        <a:pt x="1388" y="2937"/>
                      </a:lnTo>
                      <a:lnTo>
                        <a:pt x="1308" y="2916"/>
                      </a:lnTo>
                      <a:lnTo>
                        <a:pt x="1232" y="2889"/>
                      </a:lnTo>
                      <a:lnTo>
                        <a:pt x="1157" y="2857"/>
                      </a:lnTo>
                      <a:lnTo>
                        <a:pt x="1085" y="2821"/>
                      </a:lnTo>
                      <a:lnTo>
                        <a:pt x="1016" y="2780"/>
                      </a:lnTo>
                      <a:lnTo>
                        <a:pt x="950" y="2734"/>
                      </a:lnTo>
                      <a:lnTo>
                        <a:pt x="889" y="2684"/>
                      </a:lnTo>
                      <a:lnTo>
                        <a:pt x="830" y="2628"/>
                      </a:lnTo>
                      <a:lnTo>
                        <a:pt x="776" y="2571"/>
                      </a:lnTo>
                      <a:lnTo>
                        <a:pt x="726" y="2508"/>
                      </a:lnTo>
                      <a:lnTo>
                        <a:pt x="679" y="2443"/>
                      </a:lnTo>
                      <a:lnTo>
                        <a:pt x="637" y="2374"/>
                      </a:lnTo>
                      <a:lnTo>
                        <a:pt x="601" y="2302"/>
                      </a:lnTo>
                      <a:lnTo>
                        <a:pt x="569" y="2228"/>
                      </a:lnTo>
                      <a:lnTo>
                        <a:pt x="543" y="2150"/>
                      </a:lnTo>
                      <a:lnTo>
                        <a:pt x="522" y="2070"/>
                      </a:lnTo>
                      <a:lnTo>
                        <a:pt x="507" y="1989"/>
                      </a:lnTo>
                      <a:lnTo>
                        <a:pt x="498" y="1905"/>
                      </a:lnTo>
                      <a:lnTo>
                        <a:pt x="494" y="1820"/>
                      </a:lnTo>
                      <a:lnTo>
                        <a:pt x="497" y="1746"/>
                      </a:lnTo>
                      <a:lnTo>
                        <a:pt x="504" y="1675"/>
                      </a:lnTo>
                      <a:lnTo>
                        <a:pt x="515" y="1604"/>
                      </a:lnTo>
                      <a:lnTo>
                        <a:pt x="452" y="1574"/>
                      </a:lnTo>
                      <a:lnTo>
                        <a:pt x="391" y="1540"/>
                      </a:lnTo>
                      <a:lnTo>
                        <a:pt x="335" y="1500"/>
                      </a:lnTo>
                      <a:lnTo>
                        <a:pt x="281" y="1457"/>
                      </a:lnTo>
                      <a:lnTo>
                        <a:pt x="231" y="1409"/>
                      </a:lnTo>
                      <a:lnTo>
                        <a:pt x="185" y="1358"/>
                      </a:lnTo>
                      <a:lnTo>
                        <a:pt x="144" y="1302"/>
                      </a:lnTo>
                      <a:lnTo>
                        <a:pt x="108" y="1243"/>
                      </a:lnTo>
                      <a:lnTo>
                        <a:pt x="76" y="1181"/>
                      </a:lnTo>
                      <a:lnTo>
                        <a:pt x="49" y="1116"/>
                      </a:lnTo>
                      <a:lnTo>
                        <a:pt x="28" y="1049"/>
                      </a:lnTo>
                      <a:lnTo>
                        <a:pt x="13" y="979"/>
                      </a:lnTo>
                      <a:lnTo>
                        <a:pt x="3" y="907"/>
                      </a:lnTo>
                      <a:lnTo>
                        <a:pt x="0" y="833"/>
                      </a:lnTo>
                      <a:lnTo>
                        <a:pt x="3" y="758"/>
                      </a:lnTo>
                      <a:lnTo>
                        <a:pt x="14" y="684"/>
                      </a:lnTo>
                      <a:lnTo>
                        <a:pt x="30" y="612"/>
                      </a:lnTo>
                      <a:lnTo>
                        <a:pt x="52" y="543"/>
                      </a:lnTo>
                      <a:lnTo>
                        <a:pt x="80" y="477"/>
                      </a:lnTo>
                      <a:lnTo>
                        <a:pt x="114" y="414"/>
                      </a:lnTo>
                      <a:lnTo>
                        <a:pt x="152" y="353"/>
                      </a:lnTo>
                      <a:lnTo>
                        <a:pt x="196" y="297"/>
                      </a:lnTo>
                      <a:lnTo>
                        <a:pt x="244" y="244"/>
                      </a:lnTo>
                      <a:lnTo>
                        <a:pt x="297" y="196"/>
                      </a:lnTo>
                      <a:lnTo>
                        <a:pt x="354" y="153"/>
                      </a:lnTo>
                      <a:lnTo>
                        <a:pt x="413" y="114"/>
                      </a:lnTo>
                      <a:lnTo>
                        <a:pt x="476" y="80"/>
                      </a:lnTo>
                      <a:lnTo>
                        <a:pt x="543" y="53"/>
                      </a:lnTo>
                      <a:lnTo>
                        <a:pt x="613" y="30"/>
                      </a:lnTo>
                      <a:lnTo>
                        <a:pt x="684" y="13"/>
                      </a:lnTo>
                      <a:lnTo>
                        <a:pt x="758" y="4"/>
                      </a:lnTo>
                      <a:lnTo>
                        <a:pt x="83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54" name="Freeform 10116"/>
                <p:cNvSpPr>
                  <a:spLocks noEditPoints="1"/>
                </p:cNvSpPr>
                <p:nvPr/>
              </p:nvSpPr>
              <p:spPr bwMode="auto">
                <a:xfrm>
                  <a:off x="5919" y="746"/>
                  <a:ext cx="329" cy="690"/>
                </a:xfrm>
                <a:custGeom>
                  <a:avLst/>
                  <a:gdLst>
                    <a:gd name="T0" fmla="*/ 432 w 657"/>
                    <a:gd name="T1" fmla="*/ 1078 h 1379"/>
                    <a:gd name="T2" fmla="*/ 489 w 657"/>
                    <a:gd name="T3" fmla="*/ 1003 h 1379"/>
                    <a:gd name="T4" fmla="*/ 498 w 657"/>
                    <a:gd name="T5" fmla="*/ 907 h 1379"/>
                    <a:gd name="T6" fmla="*/ 456 w 657"/>
                    <a:gd name="T7" fmla="*/ 823 h 1379"/>
                    <a:gd name="T8" fmla="*/ 250 w 657"/>
                    <a:gd name="T9" fmla="*/ 284 h 1379"/>
                    <a:gd name="T10" fmla="*/ 182 w 657"/>
                    <a:gd name="T11" fmla="*/ 347 h 1379"/>
                    <a:gd name="T12" fmla="*/ 155 w 657"/>
                    <a:gd name="T13" fmla="*/ 439 h 1379"/>
                    <a:gd name="T14" fmla="*/ 182 w 657"/>
                    <a:gd name="T15" fmla="*/ 530 h 1379"/>
                    <a:gd name="T16" fmla="*/ 250 w 657"/>
                    <a:gd name="T17" fmla="*/ 593 h 1379"/>
                    <a:gd name="T18" fmla="*/ 349 w 657"/>
                    <a:gd name="T19" fmla="*/ 3 h 1379"/>
                    <a:gd name="T20" fmla="*/ 395 w 657"/>
                    <a:gd name="T21" fmla="*/ 38 h 1379"/>
                    <a:gd name="T22" fmla="*/ 405 w 657"/>
                    <a:gd name="T23" fmla="*/ 119 h 1379"/>
                    <a:gd name="T24" fmla="*/ 524 w 657"/>
                    <a:gd name="T25" fmla="*/ 174 h 1379"/>
                    <a:gd name="T26" fmla="*/ 610 w 657"/>
                    <a:gd name="T27" fmla="*/ 269 h 1379"/>
                    <a:gd name="T28" fmla="*/ 654 w 657"/>
                    <a:gd name="T29" fmla="*/ 393 h 1379"/>
                    <a:gd name="T30" fmla="*/ 646 w 657"/>
                    <a:gd name="T31" fmla="*/ 478 h 1379"/>
                    <a:gd name="T32" fmla="*/ 599 w 657"/>
                    <a:gd name="T33" fmla="*/ 513 h 1379"/>
                    <a:gd name="T34" fmla="*/ 540 w 657"/>
                    <a:gd name="T35" fmla="*/ 506 h 1379"/>
                    <a:gd name="T36" fmla="*/ 503 w 657"/>
                    <a:gd name="T37" fmla="*/ 459 h 1379"/>
                    <a:gd name="T38" fmla="*/ 489 w 657"/>
                    <a:gd name="T39" fmla="*/ 375 h 1379"/>
                    <a:gd name="T40" fmla="*/ 432 w 657"/>
                    <a:gd name="T41" fmla="*/ 301 h 1379"/>
                    <a:gd name="T42" fmla="*/ 448 w 657"/>
                    <a:gd name="T43" fmla="*/ 635 h 1379"/>
                    <a:gd name="T44" fmla="*/ 556 w 657"/>
                    <a:gd name="T45" fmla="*/ 704 h 1379"/>
                    <a:gd name="T46" fmla="*/ 629 w 657"/>
                    <a:gd name="T47" fmla="*/ 809 h 1379"/>
                    <a:gd name="T48" fmla="*/ 657 w 657"/>
                    <a:gd name="T49" fmla="*/ 940 h 1379"/>
                    <a:gd name="T50" fmla="*/ 629 w 657"/>
                    <a:gd name="T51" fmla="*/ 1070 h 1379"/>
                    <a:gd name="T52" fmla="*/ 556 w 657"/>
                    <a:gd name="T53" fmla="*/ 1176 h 1379"/>
                    <a:gd name="T54" fmla="*/ 448 w 657"/>
                    <a:gd name="T55" fmla="*/ 1246 h 1379"/>
                    <a:gd name="T56" fmla="*/ 403 w 657"/>
                    <a:gd name="T57" fmla="*/ 1322 h 1379"/>
                    <a:gd name="T58" fmla="*/ 367 w 657"/>
                    <a:gd name="T59" fmla="*/ 1369 h 1379"/>
                    <a:gd name="T60" fmla="*/ 307 w 657"/>
                    <a:gd name="T61" fmla="*/ 1376 h 1379"/>
                    <a:gd name="T62" fmla="*/ 261 w 657"/>
                    <a:gd name="T63" fmla="*/ 1340 h 1379"/>
                    <a:gd name="T64" fmla="*/ 250 w 657"/>
                    <a:gd name="T65" fmla="*/ 1259 h 1379"/>
                    <a:gd name="T66" fmla="*/ 133 w 657"/>
                    <a:gd name="T67" fmla="*/ 1203 h 1379"/>
                    <a:gd name="T68" fmla="*/ 46 w 657"/>
                    <a:gd name="T69" fmla="*/ 1109 h 1379"/>
                    <a:gd name="T70" fmla="*/ 3 w 657"/>
                    <a:gd name="T71" fmla="*/ 985 h 1379"/>
                    <a:gd name="T72" fmla="*/ 10 w 657"/>
                    <a:gd name="T73" fmla="*/ 901 h 1379"/>
                    <a:gd name="T74" fmla="*/ 57 w 657"/>
                    <a:gd name="T75" fmla="*/ 865 h 1379"/>
                    <a:gd name="T76" fmla="*/ 117 w 657"/>
                    <a:gd name="T77" fmla="*/ 873 h 1379"/>
                    <a:gd name="T78" fmla="*/ 152 w 657"/>
                    <a:gd name="T79" fmla="*/ 919 h 1379"/>
                    <a:gd name="T80" fmla="*/ 167 w 657"/>
                    <a:gd name="T81" fmla="*/ 1003 h 1379"/>
                    <a:gd name="T82" fmla="*/ 223 w 657"/>
                    <a:gd name="T83" fmla="*/ 1078 h 1379"/>
                    <a:gd name="T84" fmla="*/ 208 w 657"/>
                    <a:gd name="T85" fmla="*/ 744 h 1379"/>
                    <a:gd name="T86" fmla="*/ 100 w 657"/>
                    <a:gd name="T87" fmla="*/ 675 h 1379"/>
                    <a:gd name="T88" fmla="*/ 26 w 657"/>
                    <a:gd name="T89" fmla="*/ 569 h 1379"/>
                    <a:gd name="T90" fmla="*/ 0 w 657"/>
                    <a:gd name="T91" fmla="*/ 439 h 1379"/>
                    <a:gd name="T92" fmla="*/ 26 w 657"/>
                    <a:gd name="T93" fmla="*/ 309 h 1379"/>
                    <a:gd name="T94" fmla="*/ 100 w 657"/>
                    <a:gd name="T95" fmla="*/ 202 h 1379"/>
                    <a:gd name="T96" fmla="*/ 208 w 657"/>
                    <a:gd name="T97" fmla="*/ 133 h 1379"/>
                    <a:gd name="T98" fmla="*/ 253 w 657"/>
                    <a:gd name="T99" fmla="*/ 57 h 1379"/>
                    <a:gd name="T100" fmla="*/ 288 w 657"/>
                    <a:gd name="T101" fmla="*/ 10 h 13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657" h="1379">
                      <a:moveTo>
                        <a:pt x="405" y="786"/>
                      </a:moveTo>
                      <a:lnTo>
                        <a:pt x="405" y="1094"/>
                      </a:lnTo>
                      <a:lnTo>
                        <a:pt x="432" y="1078"/>
                      </a:lnTo>
                      <a:lnTo>
                        <a:pt x="456" y="1056"/>
                      </a:lnTo>
                      <a:lnTo>
                        <a:pt x="475" y="1032"/>
                      </a:lnTo>
                      <a:lnTo>
                        <a:pt x="489" y="1003"/>
                      </a:lnTo>
                      <a:lnTo>
                        <a:pt x="498" y="972"/>
                      </a:lnTo>
                      <a:lnTo>
                        <a:pt x="501" y="940"/>
                      </a:lnTo>
                      <a:lnTo>
                        <a:pt x="498" y="907"/>
                      </a:lnTo>
                      <a:lnTo>
                        <a:pt x="489" y="876"/>
                      </a:lnTo>
                      <a:lnTo>
                        <a:pt x="475" y="849"/>
                      </a:lnTo>
                      <a:lnTo>
                        <a:pt x="456" y="823"/>
                      </a:lnTo>
                      <a:lnTo>
                        <a:pt x="432" y="803"/>
                      </a:lnTo>
                      <a:lnTo>
                        <a:pt x="405" y="786"/>
                      </a:lnTo>
                      <a:close/>
                      <a:moveTo>
                        <a:pt x="250" y="284"/>
                      </a:moveTo>
                      <a:lnTo>
                        <a:pt x="223" y="301"/>
                      </a:lnTo>
                      <a:lnTo>
                        <a:pt x="201" y="323"/>
                      </a:lnTo>
                      <a:lnTo>
                        <a:pt x="182" y="347"/>
                      </a:lnTo>
                      <a:lnTo>
                        <a:pt x="167" y="375"/>
                      </a:lnTo>
                      <a:lnTo>
                        <a:pt x="158" y="406"/>
                      </a:lnTo>
                      <a:lnTo>
                        <a:pt x="155" y="439"/>
                      </a:lnTo>
                      <a:lnTo>
                        <a:pt x="158" y="472"/>
                      </a:lnTo>
                      <a:lnTo>
                        <a:pt x="167" y="503"/>
                      </a:lnTo>
                      <a:lnTo>
                        <a:pt x="182" y="530"/>
                      </a:lnTo>
                      <a:lnTo>
                        <a:pt x="201" y="555"/>
                      </a:lnTo>
                      <a:lnTo>
                        <a:pt x="223" y="576"/>
                      </a:lnTo>
                      <a:lnTo>
                        <a:pt x="250" y="593"/>
                      </a:lnTo>
                      <a:lnTo>
                        <a:pt x="250" y="284"/>
                      </a:lnTo>
                      <a:close/>
                      <a:moveTo>
                        <a:pt x="328" y="0"/>
                      </a:moveTo>
                      <a:lnTo>
                        <a:pt x="349" y="3"/>
                      </a:lnTo>
                      <a:lnTo>
                        <a:pt x="367" y="10"/>
                      </a:lnTo>
                      <a:lnTo>
                        <a:pt x="383" y="22"/>
                      </a:lnTo>
                      <a:lnTo>
                        <a:pt x="395" y="38"/>
                      </a:lnTo>
                      <a:lnTo>
                        <a:pt x="403" y="57"/>
                      </a:lnTo>
                      <a:lnTo>
                        <a:pt x="405" y="78"/>
                      </a:lnTo>
                      <a:lnTo>
                        <a:pt x="405" y="119"/>
                      </a:lnTo>
                      <a:lnTo>
                        <a:pt x="448" y="133"/>
                      </a:lnTo>
                      <a:lnTo>
                        <a:pt x="487" y="151"/>
                      </a:lnTo>
                      <a:lnTo>
                        <a:pt x="524" y="174"/>
                      </a:lnTo>
                      <a:lnTo>
                        <a:pt x="556" y="202"/>
                      </a:lnTo>
                      <a:lnTo>
                        <a:pt x="586" y="234"/>
                      </a:lnTo>
                      <a:lnTo>
                        <a:pt x="610" y="269"/>
                      </a:lnTo>
                      <a:lnTo>
                        <a:pt x="629" y="309"/>
                      </a:lnTo>
                      <a:lnTo>
                        <a:pt x="644" y="349"/>
                      </a:lnTo>
                      <a:lnTo>
                        <a:pt x="654" y="393"/>
                      </a:lnTo>
                      <a:lnTo>
                        <a:pt x="657" y="439"/>
                      </a:lnTo>
                      <a:lnTo>
                        <a:pt x="654" y="459"/>
                      </a:lnTo>
                      <a:lnTo>
                        <a:pt x="646" y="478"/>
                      </a:lnTo>
                      <a:lnTo>
                        <a:pt x="633" y="494"/>
                      </a:lnTo>
                      <a:lnTo>
                        <a:pt x="619" y="506"/>
                      </a:lnTo>
                      <a:lnTo>
                        <a:pt x="599" y="513"/>
                      </a:lnTo>
                      <a:lnTo>
                        <a:pt x="579" y="516"/>
                      </a:lnTo>
                      <a:lnTo>
                        <a:pt x="558" y="513"/>
                      </a:lnTo>
                      <a:lnTo>
                        <a:pt x="540" y="506"/>
                      </a:lnTo>
                      <a:lnTo>
                        <a:pt x="524" y="494"/>
                      </a:lnTo>
                      <a:lnTo>
                        <a:pt x="512" y="478"/>
                      </a:lnTo>
                      <a:lnTo>
                        <a:pt x="503" y="459"/>
                      </a:lnTo>
                      <a:lnTo>
                        <a:pt x="501" y="439"/>
                      </a:lnTo>
                      <a:lnTo>
                        <a:pt x="498" y="406"/>
                      </a:lnTo>
                      <a:lnTo>
                        <a:pt x="489" y="375"/>
                      </a:lnTo>
                      <a:lnTo>
                        <a:pt x="475" y="347"/>
                      </a:lnTo>
                      <a:lnTo>
                        <a:pt x="456" y="323"/>
                      </a:lnTo>
                      <a:lnTo>
                        <a:pt x="432" y="301"/>
                      </a:lnTo>
                      <a:lnTo>
                        <a:pt x="405" y="284"/>
                      </a:lnTo>
                      <a:lnTo>
                        <a:pt x="405" y="621"/>
                      </a:lnTo>
                      <a:lnTo>
                        <a:pt x="448" y="635"/>
                      </a:lnTo>
                      <a:lnTo>
                        <a:pt x="487" y="653"/>
                      </a:lnTo>
                      <a:lnTo>
                        <a:pt x="524" y="676"/>
                      </a:lnTo>
                      <a:lnTo>
                        <a:pt x="556" y="704"/>
                      </a:lnTo>
                      <a:lnTo>
                        <a:pt x="586" y="736"/>
                      </a:lnTo>
                      <a:lnTo>
                        <a:pt x="610" y="771"/>
                      </a:lnTo>
                      <a:lnTo>
                        <a:pt x="629" y="809"/>
                      </a:lnTo>
                      <a:lnTo>
                        <a:pt x="644" y="851"/>
                      </a:lnTo>
                      <a:lnTo>
                        <a:pt x="654" y="895"/>
                      </a:lnTo>
                      <a:lnTo>
                        <a:pt x="657" y="940"/>
                      </a:lnTo>
                      <a:lnTo>
                        <a:pt x="654" y="985"/>
                      </a:lnTo>
                      <a:lnTo>
                        <a:pt x="644" y="1029"/>
                      </a:lnTo>
                      <a:lnTo>
                        <a:pt x="629" y="1070"/>
                      </a:lnTo>
                      <a:lnTo>
                        <a:pt x="610" y="1109"/>
                      </a:lnTo>
                      <a:lnTo>
                        <a:pt x="586" y="1144"/>
                      </a:lnTo>
                      <a:lnTo>
                        <a:pt x="556" y="1176"/>
                      </a:lnTo>
                      <a:lnTo>
                        <a:pt x="524" y="1203"/>
                      </a:lnTo>
                      <a:lnTo>
                        <a:pt x="487" y="1227"/>
                      </a:lnTo>
                      <a:lnTo>
                        <a:pt x="448" y="1246"/>
                      </a:lnTo>
                      <a:lnTo>
                        <a:pt x="405" y="1259"/>
                      </a:lnTo>
                      <a:lnTo>
                        <a:pt x="405" y="1300"/>
                      </a:lnTo>
                      <a:lnTo>
                        <a:pt x="403" y="1322"/>
                      </a:lnTo>
                      <a:lnTo>
                        <a:pt x="395" y="1340"/>
                      </a:lnTo>
                      <a:lnTo>
                        <a:pt x="383" y="1356"/>
                      </a:lnTo>
                      <a:lnTo>
                        <a:pt x="367" y="1369"/>
                      </a:lnTo>
                      <a:lnTo>
                        <a:pt x="349" y="1376"/>
                      </a:lnTo>
                      <a:lnTo>
                        <a:pt x="328" y="1379"/>
                      </a:lnTo>
                      <a:lnTo>
                        <a:pt x="307" y="1376"/>
                      </a:lnTo>
                      <a:lnTo>
                        <a:pt x="288" y="1369"/>
                      </a:lnTo>
                      <a:lnTo>
                        <a:pt x="273" y="1356"/>
                      </a:lnTo>
                      <a:lnTo>
                        <a:pt x="261" y="1340"/>
                      </a:lnTo>
                      <a:lnTo>
                        <a:pt x="253" y="1322"/>
                      </a:lnTo>
                      <a:lnTo>
                        <a:pt x="250" y="1300"/>
                      </a:lnTo>
                      <a:lnTo>
                        <a:pt x="250" y="1259"/>
                      </a:lnTo>
                      <a:lnTo>
                        <a:pt x="208" y="1246"/>
                      </a:lnTo>
                      <a:lnTo>
                        <a:pt x="169" y="1227"/>
                      </a:lnTo>
                      <a:lnTo>
                        <a:pt x="133" y="1203"/>
                      </a:lnTo>
                      <a:lnTo>
                        <a:pt x="100" y="1176"/>
                      </a:lnTo>
                      <a:lnTo>
                        <a:pt x="71" y="1144"/>
                      </a:lnTo>
                      <a:lnTo>
                        <a:pt x="46" y="1109"/>
                      </a:lnTo>
                      <a:lnTo>
                        <a:pt x="26" y="1070"/>
                      </a:lnTo>
                      <a:lnTo>
                        <a:pt x="11" y="1029"/>
                      </a:lnTo>
                      <a:lnTo>
                        <a:pt x="3" y="985"/>
                      </a:lnTo>
                      <a:lnTo>
                        <a:pt x="0" y="940"/>
                      </a:lnTo>
                      <a:lnTo>
                        <a:pt x="2" y="919"/>
                      </a:lnTo>
                      <a:lnTo>
                        <a:pt x="10" y="901"/>
                      </a:lnTo>
                      <a:lnTo>
                        <a:pt x="22" y="885"/>
                      </a:lnTo>
                      <a:lnTo>
                        <a:pt x="38" y="873"/>
                      </a:lnTo>
                      <a:lnTo>
                        <a:pt x="57" y="865"/>
                      </a:lnTo>
                      <a:lnTo>
                        <a:pt x="77" y="863"/>
                      </a:lnTo>
                      <a:lnTo>
                        <a:pt x="98" y="865"/>
                      </a:lnTo>
                      <a:lnTo>
                        <a:pt x="117" y="873"/>
                      </a:lnTo>
                      <a:lnTo>
                        <a:pt x="133" y="885"/>
                      </a:lnTo>
                      <a:lnTo>
                        <a:pt x="144" y="901"/>
                      </a:lnTo>
                      <a:lnTo>
                        <a:pt x="152" y="919"/>
                      </a:lnTo>
                      <a:lnTo>
                        <a:pt x="155" y="940"/>
                      </a:lnTo>
                      <a:lnTo>
                        <a:pt x="158" y="972"/>
                      </a:lnTo>
                      <a:lnTo>
                        <a:pt x="167" y="1003"/>
                      </a:lnTo>
                      <a:lnTo>
                        <a:pt x="182" y="1032"/>
                      </a:lnTo>
                      <a:lnTo>
                        <a:pt x="201" y="1056"/>
                      </a:lnTo>
                      <a:lnTo>
                        <a:pt x="223" y="1078"/>
                      </a:lnTo>
                      <a:lnTo>
                        <a:pt x="250" y="1094"/>
                      </a:lnTo>
                      <a:lnTo>
                        <a:pt x="250" y="758"/>
                      </a:lnTo>
                      <a:lnTo>
                        <a:pt x="208" y="744"/>
                      </a:lnTo>
                      <a:lnTo>
                        <a:pt x="169" y="726"/>
                      </a:lnTo>
                      <a:lnTo>
                        <a:pt x="133" y="703"/>
                      </a:lnTo>
                      <a:lnTo>
                        <a:pt x="100" y="675"/>
                      </a:lnTo>
                      <a:lnTo>
                        <a:pt x="71" y="643"/>
                      </a:lnTo>
                      <a:lnTo>
                        <a:pt x="46" y="608"/>
                      </a:lnTo>
                      <a:lnTo>
                        <a:pt x="26" y="569"/>
                      </a:lnTo>
                      <a:lnTo>
                        <a:pt x="11" y="528"/>
                      </a:lnTo>
                      <a:lnTo>
                        <a:pt x="3" y="484"/>
                      </a:lnTo>
                      <a:lnTo>
                        <a:pt x="0" y="439"/>
                      </a:lnTo>
                      <a:lnTo>
                        <a:pt x="3" y="393"/>
                      </a:lnTo>
                      <a:lnTo>
                        <a:pt x="11" y="349"/>
                      </a:lnTo>
                      <a:lnTo>
                        <a:pt x="26" y="309"/>
                      </a:lnTo>
                      <a:lnTo>
                        <a:pt x="46" y="269"/>
                      </a:lnTo>
                      <a:lnTo>
                        <a:pt x="71" y="234"/>
                      </a:lnTo>
                      <a:lnTo>
                        <a:pt x="100" y="202"/>
                      </a:lnTo>
                      <a:lnTo>
                        <a:pt x="133" y="174"/>
                      </a:lnTo>
                      <a:lnTo>
                        <a:pt x="169" y="151"/>
                      </a:lnTo>
                      <a:lnTo>
                        <a:pt x="208" y="133"/>
                      </a:lnTo>
                      <a:lnTo>
                        <a:pt x="250" y="119"/>
                      </a:lnTo>
                      <a:lnTo>
                        <a:pt x="250" y="78"/>
                      </a:lnTo>
                      <a:lnTo>
                        <a:pt x="253" y="57"/>
                      </a:lnTo>
                      <a:lnTo>
                        <a:pt x="261" y="38"/>
                      </a:lnTo>
                      <a:lnTo>
                        <a:pt x="273" y="22"/>
                      </a:lnTo>
                      <a:lnTo>
                        <a:pt x="288" y="10"/>
                      </a:lnTo>
                      <a:lnTo>
                        <a:pt x="307" y="3"/>
                      </a:lnTo>
                      <a:lnTo>
                        <a:pt x="32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" name="Group 5"/>
          <p:cNvGrpSpPr/>
          <p:nvPr/>
        </p:nvGrpSpPr>
        <p:grpSpPr>
          <a:xfrm>
            <a:off x="670676" y="4574505"/>
            <a:ext cx="2898778" cy="1354217"/>
            <a:chOff x="670676" y="4544525"/>
            <a:chExt cx="2898778" cy="1354217"/>
          </a:xfrm>
        </p:grpSpPr>
        <p:sp>
          <p:nvSpPr>
            <p:cNvPr id="10143" name="TextBox 10142"/>
            <p:cNvSpPr txBox="1"/>
            <p:nvPr/>
          </p:nvSpPr>
          <p:spPr>
            <a:xfrm>
              <a:off x="1321075" y="4544525"/>
              <a:ext cx="2248379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600" dirty="0" smtClean="0">
                  <a:solidFill>
                    <a:schemeClr val="bg1"/>
                  </a:solidFill>
                </a:rPr>
                <a:t>După satisfacerea </a:t>
              </a:r>
              <a:r>
                <a:rPr lang="ro-RO" sz="1600" dirty="0" err="1" smtClean="0">
                  <a:solidFill>
                    <a:schemeClr val="bg1"/>
                  </a:solidFill>
                </a:rPr>
                <a:t>segemntului</a:t>
              </a:r>
              <a:r>
                <a:rPr lang="ro-RO" sz="1600" dirty="0" smtClean="0">
                  <a:solidFill>
                    <a:schemeClr val="bg1"/>
                  </a:solidFill>
                </a:rPr>
                <a:t> de piață vizat, prețul scade treptat la un nivel moderat.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grpSp>
          <p:nvGrpSpPr>
            <p:cNvPr id="10179" name="Group 10178"/>
            <p:cNvGrpSpPr/>
            <p:nvPr/>
          </p:nvGrpSpPr>
          <p:grpSpPr>
            <a:xfrm>
              <a:off x="670676" y="4593370"/>
              <a:ext cx="548640" cy="548640"/>
              <a:chOff x="670676" y="4593370"/>
              <a:chExt cx="548640" cy="548640"/>
            </a:xfrm>
          </p:grpSpPr>
          <p:sp>
            <p:nvSpPr>
              <p:cNvPr id="10131" name="Oval 10130"/>
              <p:cNvSpPr/>
              <p:nvPr/>
            </p:nvSpPr>
            <p:spPr>
              <a:xfrm>
                <a:off x="670676" y="4593370"/>
                <a:ext cx="548640" cy="54864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158" name="Group 10119"/>
              <p:cNvGrpSpPr>
                <a:grpSpLocks noChangeAspect="1"/>
              </p:cNvGrpSpPr>
              <p:nvPr/>
            </p:nvGrpSpPr>
            <p:grpSpPr bwMode="auto">
              <a:xfrm>
                <a:off x="769772" y="4743917"/>
                <a:ext cx="357188" cy="241300"/>
                <a:chOff x="4256" y="-152"/>
                <a:chExt cx="3113" cy="2103"/>
              </a:xfrm>
              <a:solidFill>
                <a:schemeClr val="tx2"/>
              </a:solidFill>
            </p:grpSpPr>
            <p:sp>
              <p:nvSpPr>
                <p:cNvPr id="10161" name="Freeform 10121"/>
                <p:cNvSpPr>
                  <a:spLocks/>
                </p:cNvSpPr>
                <p:nvPr/>
              </p:nvSpPr>
              <p:spPr bwMode="auto">
                <a:xfrm>
                  <a:off x="5575" y="-152"/>
                  <a:ext cx="475" cy="475"/>
                </a:xfrm>
                <a:custGeom>
                  <a:avLst/>
                  <a:gdLst>
                    <a:gd name="T0" fmla="*/ 474 w 949"/>
                    <a:gd name="T1" fmla="*/ 0 h 950"/>
                    <a:gd name="T2" fmla="*/ 544 w 949"/>
                    <a:gd name="T3" fmla="*/ 6 h 950"/>
                    <a:gd name="T4" fmla="*/ 611 w 949"/>
                    <a:gd name="T5" fmla="*/ 21 h 950"/>
                    <a:gd name="T6" fmla="*/ 675 w 949"/>
                    <a:gd name="T7" fmla="*/ 44 h 950"/>
                    <a:gd name="T8" fmla="*/ 733 w 949"/>
                    <a:gd name="T9" fmla="*/ 76 h 950"/>
                    <a:gd name="T10" fmla="*/ 786 w 949"/>
                    <a:gd name="T11" fmla="*/ 115 h 950"/>
                    <a:gd name="T12" fmla="*/ 832 w 949"/>
                    <a:gd name="T13" fmla="*/ 163 h 950"/>
                    <a:gd name="T14" fmla="*/ 872 w 949"/>
                    <a:gd name="T15" fmla="*/ 216 h 950"/>
                    <a:gd name="T16" fmla="*/ 906 w 949"/>
                    <a:gd name="T17" fmla="*/ 274 h 950"/>
                    <a:gd name="T18" fmla="*/ 928 w 949"/>
                    <a:gd name="T19" fmla="*/ 337 h 950"/>
                    <a:gd name="T20" fmla="*/ 943 w 949"/>
                    <a:gd name="T21" fmla="*/ 405 h 950"/>
                    <a:gd name="T22" fmla="*/ 949 w 949"/>
                    <a:gd name="T23" fmla="*/ 475 h 950"/>
                    <a:gd name="T24" fmla="*/ 943 w 949"/>
                    <a:gd name="T25" fmla="*/ 545 h 950"/>
                    <a:gd name="T26" fmla="*/ 928 w 949"/>
                    <a:gd name="T27" fmla="*/ 611 h 950"/>
                    <a:gd name="T28" fmla="*/ 906 w 949"/>
                    <a:gd name="T29" fmla="*/ 675 h 950"/>
                    <a:gd name="T30" fmla="*/ 872 w 949"/>
                    <a:gd name="T31" fmla="*/ 732 h 950"/>
                    <a:gd name="T32" fmla="*/ 832 w 949"/>
                    <a:gd name="T33" fmla="*/ 785 h 950"/>
                    <a:gd name="T34" fmla="*/ 786 w 949"/>
                    <a:gd name="T35" fmla="*/ 832 h 950"/>
                    <a:gd name="T36" fmla="*/ 733 w 949"/>
                    <a:gd name="T37" fmla="*/ 872 h 950"/>
                    <a:gd name="T38" fmla="*/ 675 w 949"/>
                    <a:gd name="T39" fmla="*/ 904 h 950"/>
                    <a:gd name="T40" fmla="*/ 611 w 949"/>
                    <a:gd name="T41" fmla="*/ 929 h 950"/>
                    <a:gd name="T42" fmla="*/ 544 w 949"/>
                    <a:gd name="T43" fmla="*/ 944 h 950"/>
                    <a:gd name="T44" fmla="*/ 474 w 949"/>
                    <a:gd name="T45" fmla="*/ 950 h 950"/>
                    <a:gd name="T46" fmla="*/ 404 w 949"/>
                    <a:gd name="T47" fmla="*/ 944 h 950"/>
                    <a:gd name="T48" fmla="*/ 338 w 949"/>
                    <a:gd name="T49" fmla="*/ 929 h 950"/>
                    <a:gd name="T50" fmla="*/ 274 w 949"/>
                    <a:gd name="T51" fmla="*/ 904 h 950"/>
                    <a:gd name="T52" fmla="*/ 215 w 949"/>
                    <a:gd name="T53" fmla="*/ 872 h 950"/>
                    <a:gd name="T54" fmla="*/ 162 w 949"/>
                    <a:gd name="T55" fmla="*/ 832 h 950"/>
                    <a:gd name="T56" fmla="*/ 117 w 949"/>
                    <a:gd name="T57" fmla="*/ 785 h 950"/>
                    <a:gd name="T58" fmla="*/ 77 w 949"/>
                    <a:gd name="T59" fmla="*/ 732 h 950"/>
                    <a:gd name="T60" fmla="*/ 43 w 949"/>
                    <a:gd name="T61" fmla="*/ 675 h 950"/>
                    <a:gd name="T62" fmla="*/ 21 w 949"/>
                    <a:gd name="T63" fmla="*/ 611 h 950"/>
                    <a:gd name="T64" fmla="*/ 5 w 949"/>
                    <a:gd name="T65" fmla="*/ 545 h 950"/>
                    <a:gd name="T66" fmla="*/ 0 w 949"/>
                    <a:gd name="T67" fmla="*/ 475 h 950"/>
                    <a:gd name="T68" fmla="*/ 5 w 949"/>
                    <a:gd name="T69" fmla="*/ 405 h 950"/>
                    <a:gd name="T70" fmla="*/ 21 w 949"/>
                    <a:gd name="T71" fmla="*/ 337 h 950"/>
                    <a:gd name="T72" fmla="*/ 43 w 949"/>
                    <a:gd name="T73" fmla="*/ 274 h 950"/>
                    <a:gd name="T74" fmla="*/ 77 w 949"/>
                    <a:gd name="T75" fmla="*/ 216 h 950"/>
                    <a:gd name="T76" fmla="*/ 117 w 949"/>
                    <a:gd name="T77" fmla="*/ 163 h 950"/>
                    <a:gd name="T78" fmla="*/ 162 w 949"/>
                    <a:gd name="T79" fmla="*/ 115 h 950"/>
                    <a:gd name="T80" fmla="*/ 215 w 949"/>
                    <a:gd name="T81" fmla="*/ 76 h 950"/>
                    <a:gd name="T82" fmla="*/ 274 w 949"/>
                    <a:gd name="T83" fmla="*/ 44 h 950"/>
                    <a:gd name="T84" fmla="*/ 338 w 949"/>
                    <a:gd name="T85" fmla="*/ 21 h 950"/>
                    <a:gd name="T86" fmla="*/ 404 w 949"/>
                    <a:gd name="T87" fmla="*/ 6 h 950"/>
                    <a:gd name="T88" fmla="*/ 474 w 949"/>
                    <a:gd name="T89" fmla="*/ 0 h 9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49" h="950">
                      <a:moveTo>
                        <a:pt x="474" y="0"/>
                      </a:moveTo>
                      <a:lnTo>
                        <a:pt x="544" y="6"/>
                      </a:lnTo>
                      <a:lnTo>
                        <a:pt x="611" y="21"/>
                      </a:lnTo>
                      <a:lnTo>
                        <a:pt x="675" y="44"/>
                      </a:lnTo>
                      <a:lnTo>
                        <a:pt x="733" y="76"/>
                      </a:lnTo>
                      <a:lnTo>
                        <a:pt x="786" y="115"/>
                      </a:lnTo>
                      <a:lnTo>
                        <a:pt x="832" y="163"/>
                      </a:lnTo>
                      <a:lnTo>
                        <a:pt x="872" y="216"/>
                      </a:lnTo>
                      <a:lnTo>
                        <a:pt x="906" y="274"/>
                      </a:lnTo>
                      <a:lnTo>
                        <a:pt x="928" y="337"/>
                      </a:lnTo>
                      <a:lnTo>
                        <a:pt x="943" y="405"/>
                      </a:lnTo>
                      <a:lnTo>
                        <a:pt x="949" y="475"/>
                      </a:lnTo>
                      <a:lnTo>
                        <a:pt x="943" y="545"/>
                      </a:lnTo>
                      <a:lnTo>
                        <a:pt x="928" y="611"/>
                      </a:lnTo>
                      <a:lnTo>
                        <a:pt x="906" y="675"/>
                      </a:lnTo>
                      <a:lnTo>
                        <a:pt x="872" y="732"/>
                      </a:lnTo>
                      <a:lnTo>
                        <a:pt x="832" y="785"/>
                      </a:lnTo>
                      <a:lnTo>
                        <a:pt x="786" y="832"/>
                      </a:lnTo>
                      <a:lnTo>
                        <a:pt x="733" y="872"/>
                      </a:lnTo>
                      <a:lnTo>
                        <a:pt x="675" y="904"/>
                      </a:lnTo>
                      <a:lnTo>
                        <a:pt x="611" y="929"/>
                      </a:lnTo>
                      <a:lnTo>
                        <a:pt x="544" y="944"/>
                      </a:lnTo>
                      <a:lnTo>
                        <a:pt x="474" y="950"/>
                      </a:lnTo>
                      <a:lnTo>
                        <a:pt x="404" y="944"/>
                      </a:lnTo>
                      <a:lnTo>
                        <a:pt x="338" y="929"/>
                      </a:lnTo>
                      <a:lnTo>
                        <a:pt x="274" y="904"/>
                      </a:lnTo>
                      <a:lnTo>
                        <a:pt x="215" y="872"/>
                      </a:lnTo>
                      <a:lnTo>
                        <a:pt x="162" y="832"/>
                      </a:lnTo>
                      <a:lnTo>
                        <a:pt x="117" y="785"/>
                      </a:lnTo>
                      <a:lnTo>
                        <a:pt x="77" y="732"/>
                      </a:lnTo>
                      <a:lnTo>
                        <a:pt x="43" y="675"/>
                      </a:lnTo>
                      <a:lnTo>
                        <a:pt x="21" y="611"/>
                      </a:lnTo>
                      <a:lnTo>
                        <a:pt x="5" y="545"/>
                      </a:lnTo>
                      <a:lnTo>
                        <a:pt x="0" y="475"/>
                      </a:lnTo>
                      <a:lnTo>
                        <a:pt x="5" y="405"/>
                      </a:lnTo>
                      <a:lnTo>
                        <a:pt x="21" y="337"/>
                      </a:lnTo>
                      <a:lnTo>
                        <a:pt x="43" y="274"/>
                      </a:lnTo>
                      <a:lnTo>
                        <a:pt x="77" y="216"/>
                      </a:lnTo>
                      <a:lnTo>
                        <a:pt x="117" y="163"/>
                      </a:lnTo>
                      <a:lnTo>
                        <a:pt x="162" y="115"/>
                      </a:lnTo>
                      <a:lnTo>
                        <a:pt x="215" y="76"/>
                      </a:lnTo>
                      <a:lnTo>
                        <a:pt x="274" y="44"/>
                      </a:lnTo>
                      <a:lnTo>
                        <a:pt x="338" y="21"/>
                      </a:lnTo>
                      <a:lnTo>
                        <a:pt x="404" y="6"/>
                      </a:lnTo>
                      <a:lnTo>
                        <a:pt x="47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62" name="Freeform 10122"/>
                <p:cNvSpPr>
                  <a:spLocks noEditPoints="1"/>
                </p:cNvSpPr>
                <p:nvPr/>
              </p:nvSpPr>
              <p:spPr bwMode="auto">
                <a:xfrm>
                  <a:off x="5139" y="336"/>
                  <a:ext cx="1347" cy="1610"/>
                </a:xfrm>
                <a:custGeom>
                  <a:avLst/>
                  <a:gdLst>
                    <a:gd name="T0" fmla="*/ 817 w 2695"/>
                    <a:gd name="T1" fmla="*/ 836 h 3220"/>
                    <a:gd name="T2" fmla="*/ 789 w 2695"/>
                    <a:gd name="T3" fmla="*/ 1054 h 3220"/>
                    <a:gd name="T4" fmla="*/ 789 w 2695"/>
                    <a:gd name="T5" fmla="*/ 1249 h 3220"/>
                    <a:gd name="T6" fmla="*/ 800 w 2695"/>
                    <a:gd name="T7" fmla="*/ 1383 h 3220"/>
                    <a:gd name="T8" fmla="*/ 860 w 2695"/>
                    <a:gd name="T9" fmla="*/ 696 h 3220"/>
                    <a:gd name="T10" fmla="*/ 1891 w 2695"/>
                    <a:gd name="T11" fmla="*/ 1407 h 3220"/>
                    <a:gd name="T12" fmla="*/ 1904 w 2695"/>
                    <a:gd name="T13" fmla="*/ 1302 h 3220"/>
                    <a:gd name="T14" fmla="*/ 1910 w 2695"/>
                    <a:gd name="T15" fmla="*/ 1122 h 3220"/>
                    <a:gd name="T16" fmla="*/ 1893 w 2695"/>
                    <a:gd name="T17" fmla="*/ 908 h 3220"/>
                    <a:gd name="T18" fmla="*/ 1832 w 2695"/>
                    <a:gd name="T19" fmla="*/ 694 h 3220"/>
                    <a:gd name="T20" fmla="*/ 1346 w 2695"/>
                    <a:gd name="T21" fmla="*/ 1059 h 3220"/>
                    <a:gd name="T22" fmla="*/ 1348 w 2695"/>
                    <a:gd name="T23" fmla="*/ 136 h 3220"/>
                    <a:gd name="T24" fmla="*/ 1348 w 2695"/>
                    <a:gd name="T25" fmla="*/ 119 h 3220"/>
                    <a:gd name="T26" fmla="*/ 1507 w 2695"/>
                    <a:gd name="T27" fmla="*/ 11 h 3220"/>
                    <a:gd name="T28" fmla="*/ 1585 w 2695"/>
                    <a:gd name="T29" fmla="*/ 38 h 3220"/>
                    <a:gd name="T30" fmla="*/ 1634 w 2695"/>
                    <a:gd name="T31" fmla="*/ 55 h 3220"/>
                    <a:gd name="T32" fmla="*/ 1865 w 2695"/>
                    <a:gd name="T33" fmla="*/ 168 h 3220"/>
                    <a:gd name="T34" fmla="*/ 2033 w 2695"/>
                    <a:gd name="T35" fmla="*/ 327 h 3220"/>
                    <a:gd name="T36" fmla="*/ 2150 w 2695"/>
                    <a:gd name="T37" fmla="*/ 515 h 3220"/>
                    <a:gd name="T38" fmla="*/ 2224 w 2695"/>
                    <a:gd name="T39" fmla="*/ 717 h 3220"/>
                    <a:gd name="T40" fmla="*/ 2264 w 2695"/>
                    <a:gd name="T41" fmla="*/ 921 h 3220"/>
                    <a:gd name="T42" fmla="*/ 2279 w 2695"/>
                    <a:gd name="T43" fmla="*/ 1114 h 3220"/>
                    <a:gd name="T44" fmla="*/ 2275 w 2695"/>
                    <a:gd name="T45" fmla="*/ 1281 h 3220"/>
                    <a:gd name="T46" fmla="*/ 2264 w 2695"/>
                    <a:gd name="T47" fmla="*/ 1407 h 3220"/>
                    <a:gd name="T48" fmla="*/ 2541 w 2695"/>
                    <a:gd name="T49" fmla="*/ 1725 h 3220"/>
                    <a:gd name="T50" fmla="*/ 2247 w 2695"/>
                    <a:gd name="T51" fmla="*/ 1725 h 3220"/>
                    <a:gd name="T52" fmla="*/ 1967 w 2695"/>
                    <a:gd name="T53" fmla="*/ 1812 h 3220"/>
                    <a:gd name="T54" fmla="*/ 1817 w 2695"/>
                    <a:gd name="T55" fmla="*/ 3070 h 3220"/>
                    <a:gd name="T56" fmla="*/ 1736 w 2695"/>
                    <a:gd name="T57" fmla="*/ 3178 h 3220"/>
                    <a:gd name="T58" fmla="*/ 1607 w 2695"/>
                    <a:gd name="T59" fmla="*/ 3220 h 3220"/>
                    <a:gd name="T60" fmla="*/ 1539 w 2695"/>
                    <a:gd name="T61" fmla="*/ 3210 h 3220"/>
                    <a:gd name="T62" fmla="*/ 1435 w 2695"/>
                    <a:gd name="T63" fmla="*/ 3138 h 3220"/>
                    <a:gd name="T64" fmla="*/ 1388 w 2695"/>
                    <a:gd name="T65" fmla="*/ 3019 h 3220"/>
                    <a:gd name="T66" fmla="*/ 1346 w 2695"/>
                    <a:gd name="T67" fmla="*/ 1907 h 3220"/>
                    <a:gd name="T68" fmla="*/ 1301 w 2695"/>
                    <a:gd name="T69" fmla="*/ 3019 h 3220"/>
                    <a:gd name="T70" fmla="*/ 1254 w 2695"/>
                    <a:gd name="T71" fmla="*/ 3136 h 3220"/>
                    <a:gd name="T72" fmla="*/ 1150 w 2695"/>
                    <a:gd name="T73" fmla="*/ 3208 h 3220"/>
                    <a:gd name="T74" fmla="*/ 1034 w 2695"/>
                    <a:gd name="T75" fmla="*/ 3214 h 3220"/>
                    <a:gd name="T76" fmla="*/ 919 w 2695"/>
                    <a:gd name="T77" fmla="*/ 3148 h 3220"/>
                    <a:gd name="T78" fmla="*/ 862 w 2695"/>
                    <a:gd name="T79" fmla="*/ 3023 h 3220"/>
                    <a:gd name="T80" fmla="*/ 732 w 2695"/>
                    <a:gd name="T81" fmla="*/ 1767 h 3220"/>
                    <a:gd name="T82" fmla="*/ 446 w 2695"/>
                    <a:gd name="T83" fmla="*/ 3220 h 3220"/>
                    <a:gd name="T84" fmla="*/ 0 w 2695"/>
                    <a:gd name="T85" fmla="*/ 1725 h 3220"/>
                    <a:gd name="T86" fmla="*/ 427 w 2695"/>
                    <a:gd name="T87" fmla="*/ 1372 h 3220"/>
                    <a:gd name="T88" fmla="*/ 418 w 2695"/>
                    <a:gd name="T89" fmla="*/ 1232 h 3220"/>
                    <a:gd name="T90" fmla="*/ 420 w 2695"/>
                    <a:gd name="T91" fmla="*/ 1056 h 3220"/>
                    <a:gd name="T92" fmla="*/ 441 w 2695"/>
                    <a:gd name="T93" fmla="*/ 861 h 3220"/>
                    <a:gd name="T94" fmla="*/ 490 w 2695"/>
                    <a:gd name="T95" fmla="*/ 655 h 3220"/>
                    <a:gd name="T96" fmla="*/ 577 w 2695"/>
                    <a:gd name="T97" fmla="*/ 456 h 3220"/>
                    <a:gd name="T98" fmla="*/ 711 w 2695"/>
                    <a:gd name="T99" fmla="*/ 276 h 3220"/>
                    <a:gd name="T100" fmla="*/ 902 w 2695"/>
                    <a:gd name="T101" fmla="*/ 129 h 3220"/>
                    <a:gd name="T102" fmla="*/ 1072 w 2695"/>
                    <a:gd name="T103" fmla="*/ 51 h 3220"/>
                    <a:gd name="T104" fmla="*/ 1135 w 2695"/>
                    <a:gd name="T105" fmla="*/ 28 h 3220"/>
                    <a:gd name="T106" fmla="*/ 1212 w 2695"/>
                    <a:gd name="T107" fmla="*/ 4 h 3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2695" h="3220">
                      <a:moveTo>
                        <a:pt x="860" y="696"/>
                      </a:moveTo>
                      <a:lnTo>
                        <a:pt x="836" y="766"/>
                      </a:lnTo>
                      <a:lnTo>
                        <a:pt x="817" y="836"/>
                      </a:lnTo>
                      <a:lnTo>
                        <a:pt x="802" y="910"/>
                      </a:lnTo>
                      <a:lnTo>
                        <a:pt x="792" y="984"/>
                      </a:lnTo>
                      <a:lnTo>
                        <a:pt x="789" y="1054"/>
                      </a:lnTo>
                      <a:lnTo>
                        <a:pt x="785" y="1124"/>
                      </a:lnTo>
                      <a:lnTo>
                        <a:pt x="787" y="1188"/>
                      </a:lnTo>
                      <a:lnTo>
                        <a:pt x="789" y="1249"/>
                      </a:lnTo>
                      <a:lnTo>
                        <a:pt x="792" y="1302"/>
                      </a:lnTo>
                      <a:lnTo>
                        <a:pt x="796" y="1347"/>
                      </a:lnTo>
                      <a:lnTo>
                        <a:pt x="800" y="1383"/>
                      </a:lnTo>
                      <a:lnTo>
                        <a:pt x="804" y="1407"/>
                      </a:lnTo>
                      <a:lnTo>
                        <a:pt x="860" y="1407"/>
                      </a:lnTo>
                      <a:lnTo>
                        <a:pt x="860" y="696"/>
                      </a:lnTo>
                      <a:close/>
                      <a:moveTo>
                        <a:pt x="1832" y="694"/>
                      </a:moveTo>
                      <a:lnTo>
                        <a:pt x="1832" y="1407"/>
                      </a:lnTo>
                      <a:lnTo>
                        <a:pt x="1891" y="1407"/>
                      </a:lnTo>
                      <a:lnTo>
                        <a:pt x="1895" y="1383"/>
                      </a:lnTo>
                      <a:lnTo>
                        <a:pt x="1899" y="1347"/>
                      </a:lnTo>
                      <a:lnTo>
                        <a:pt x="1904" y="1302"/>
                      </a:lnTo>
                      <a:lnTo>
                        <a:pt x="1908" y="1249"/>
                      </a:lnTo>
                      <a:lnTo>
                        <a:pt x="1910" y="1188"/>
                      </a:lnTo>
                      <a:lnTo>
                        <a:pt x="1910" y="1122"/>
                      </a:lnTo>
                      <a:lnTo>
                        <a:pt x="1908" y="1054"/>
                      </a:lnTo>
                      <a:lnTo>
                        <a:pt x="1902" y="982"/>
                      </a:lnTo>
                      <a:lnTo>
                        <a:pt x="1893" y="908"/>
                      </a:lnTo>
                      <a:lnTo>
                        <a:pt x="1878" y="836"/>
                      </a:lnTo>
                      <a:lnTo>
                        <a:pt x="1859" y="762"/>
                      </a:lnTo>
                      <a:lnTo>
                        <a:pt x="1832" y="694"/>
                      </a:lnTo>
                      <a:close/>
                      <a:moveTo>
                        <a:pt x="1346" y="136"/>
                      </a:moveTo>
                      <a:lnTo>
                        <a:pt x="1231" y="902"/>
                      </a:lnTo>
                      <a:lnTo>
                        <a:pt x="1346" y="1059"/>
                      </a:lnTo>
                      <a:lnTo>
                        <a:pt x="1348" y="1059"/>
                      </a:lnTo>
                      <a:lnTo>
                        <a:pt x="1462" y="902"/>
                      </a:lnTo>
                      <a:lnTo>
                        <a:pt x="1348" y="136"/>
                      </a:lnTo>
                      <a:lnTo>
                        <a:pt x="1346" y="136"/>
                      </a:lnTo>
                      <a:close/>
                      <a:moveTo>
                        <a:pt x="1231" y="0"/>
                      </a:moveTo>
                      <a:lnTo>
                        <a:pt x="1348" y="119"/>
                      </a:lnTo>
                      <a:lnTo>
                        <a:pt x="1464" y="0"/>
                      </a:lnTo>
                      <a:lnTo>
                        <a:pt x="1484" y="4"/>
                      </a:lnTo>
                      <a:lnTo>
                        <a:pt x="1507" y="11"/>
                      </a:lnTo>
                      <a:lnTo>
                        <a:pt x="1534" y="21"/>
                      </a:lnTo>
                      <a:lnTo>
                        <a:pt x="1560" y="28"/>
                      </a:lnTo>
                      <a:lnTo>
                        <a:pt x="1585" y="38"/>
                      </a:lnTo>
                      <a:lnTo>
                        <a:pt x="1607" y="45"/>
                      </a:lnTo>
                      <a:lnTo>
                        <a:pt x="1623" y="51"/>
                      </a:lnTo>
                      <a:lnTo>
                        <a:pt x="1634" y="55"/>
                      </a:lnTo>
                      <a:lnTo>
                        <a:pt x="1717" y="87"/>
                      </a:lnTo>
                      <a:lnTo>
                        <a:pt x="1795" y="125"/>
                      </a:lnTo>
                      <a:lnTo>
                        <a:pt x="1865" y="168"/>
                      </a:lnTo>
                      <a:lnTo>
                        <a:pt x="1927" y="218"/>
                      </a:lnTo>
                      <a:lnTo>
                        <a:pt x="1984" y="271"/>
                      </a:lnTo>
                      <a:lnTo>
                        <a:pt x="2033" y="327"/>
                      </a:lnTo>
                      <a:lnTo>
                        <a:pt x="2078" y="386"/>
                      </a:lnTo>
                      <a:lnTo>
                        <a:pt x="2116" y="448"/>
                      </a:lnTo>
                      <a:lnTo>
                        <a:pt x="2150" y="515"/>
                      </a:lnTo>
                      <a:lnTo>
                        <a:pt x="2180" y="581"/>
                      </a:lnTo>
                      <a:lnTo>
                        <a:pt x="2205" y="649"/>
                      </a:lnTo>
                      <a:lnTo>
                        <a:pt x="2224" y="717"/>
                      </a:lnTo>
                      <a:lnTo>
                        <a:pt x="2241" y="785"/>
                      </a:lnTo>
                      <a:lnTo>
                        <a:pt x="2254" y="855"/>
                      </a:lnTo>
                      <a:lnTo>
                        <a:pt x="2264" y="921"/>
                      </a:lnTo>
                      <a:lnTo>
                        <a:pt x="2271" y="988"/>
                      </a:lnTo>
                      <a:lnTo>
                        <a:pt x="2275" y="1054"/>
                      </a:lnTo>
                      <a:lnTo>
                        <a:pt x="2279" y="1114"/>
                      </a:lnTo>
                      <a:lnTo>
                        <a:pt x="2279" y="1175"/>
                      </a:lnTo>
                      <a:lnTo>
                        <a:pt x="2277" y="1230"/>
                      </a:lnTo>
                      <a:lnTo>
                        <a:pt x="2275" y="1281"/>
                      </a:lnTo>
                      <a:lnTo>
                        <a:pt x="2271" y="1328"/>
                      </a:lnTo>
                      <a:lnTo>
                        <a:pt x="2267" y="1372"/>
                      </a:lnTo>
                      <a:lnTo>
                        <a:pt x="2264" y="1407"/>
                      </a:lnTo>
                      <a:lnTo>
                        <a:pt x="2695" y="1407"/>
                      </a:lnTo>
                      <a:lnTo>
                        <a:pt x="2695" y="1725"/>
                      </a:lnTo>
                      <a:lnTo>
                        <a:pt x="2541" y="1725"/>
                      </a:lnTo>
                      <a:lnTo>
                        <a:pt x="2541" y="3220"/>
                      </a:lnTo>
                      <a:lnTo>
                        <a:pt x="2247" y="3220"/>
                      </a:lnTo>
                      <a:lnTo>
                        <a:pt x="2247" y="1725"/>
                      </a:lnTo>
                      <a:lnTo>
                        <a:pt x="1938" y="1725"/>
                      </a:lnTo>
                      <a:lnTo>
                        <a:pt x="1957" y="1767"/>
                      </a:lnTo>
                      <a:lnTo>
                        <a:pt x="1967" y="1812"/>
                      </a:lnTo>
                      <a:lnTo>
                        <a:pt x="1967" y="1860"/>
                      </a:lnTo>
                      <a:lnTo>
                        <a:pt x="1827" y="3023"/>
                      </a:lnTo>
                      <a:lnTo>
                        <a:pt x="1817" y="3070"/>
                      </a:lnTo>
                      <a:lnTo>
                        <a:pt x="1798" y="3112"/>
                      </a:lnTo>
                      <a:lnTo>
                        <a:pt x="1770" y="3148"/>
                      </a:lnTo>
                      <a:lnTo>
                        <a:pt x="1736" y="3178"/>
                      </a:lnTo>
                      <a:lnTo>
                        <a:pt x="1698" y="3201"/>
                      </a:lnTo>
                      <a:lnTo>
                        <a:pt x="1655" y="3216"/>
                      </a:lnTo>
                      <a:lnTo>
                        <a:pt x="1607" y="3220"/>
                      </a:lnTo>
                      <a:lnTo>
                        <a:pt x="1596" y="3220"/>
                      </a:lnTo>
                      <a:lnTo>
                        <a:pt x="1583" y="3218"/>
                      </a:lnTo>
                      <a:lnTo>
                        <a:pt x="1539" y="3210"/>
                      </a:lnTo>
                      <a:lnTo>
                        <a:pt x="1500" y="3191"/>
                      </a:lnTo>
                      <a:lnTo>
                        <a:pt x="1466" y="3169"/>
                      </a:lnTo>
                      <a:lnTo>
                        <a:pt x="1435" y="3138"/>
                      </a:lnTo>
                      <a:lnTo>
                        <a:pt x="1413" y="3102"/>
                      </a:lnTo>
                      <a:lnTo>
                        <a:pt x="1396" y="3063"/>
                      </a:lnTo>
                      <a:lnTo>
                        <a:pt x="1388" y="3019"/>
                      </a:lnTo>
                      <a:lnTo>
                        <a:pt x="1388" y="2976"/>
                      </a:lnTo>
                      <a:lnTo>
                        <a:pt x="1509" y="1975"/>
                      </a:lnTo>
                      <a:lnTo>
                        <a:pt x="1346" y="1907"/>
                      </a:lnTo>
                      <a:lnTo>
                        <a:pt x="1180" y="1975"/>
                      </a:lnTo>
                      <a:lnTo>
                        <a:pt x="1301" y="2974"/>
                      </a:lnTo>
                      <a:lnTo>
                        <a:pt x="1301" y="3019"/>
                      </a:lnTo>
                      <a:lnTo>
                        <a:pt x="1293" y="3061"/>
                      </a:lnTo>
                      <a:lnTo>
                        <a:pt x="1278" y="3100"/>
                      </a:lnTo>
                      <a:lnTo>
                        <a:pt x="1254" y="3136"/>
                      </a:lnTo>
                      <a:lnTo>
                        <a:pt x="1225" y="3167"/>
                      </a:lnTo>
                      <a:lnTo>
                        <a:pt x="1189" y="3191"/>
                      </a:lnTo>
                      <a:lnTo>
                        <a:pt x="1150" y="3208"/>
                      </a:lnTo>
                      <a:lnTo>
                        <a:pt x="1106" y="3218"/>
                      </a:lnTo>
                      <a:lnTo>
                        <a:pt x="1082" y="3220"/>
                      </a:lnTo>
                      <a:lnTo>
                        <a:pt x="1034" y="3214"/>
                      </a:lnTo>
                      <a:lnTo>
                        <a:pt x="993" y="3201"/>
                      </a:lnTo>
                      <a:lnTo>
                        <a:pt x="953" y="3178"/>
                      </a:lnTo>
                      <a:lnTo>
                        <a:pt x="919" y="3148"/>
                      </a:lnTo>
                      <a:lnTo>
                        <a:pt x="893" y="3112"/>
                      </a:lnTo>
                      <a:lnTo>
                        <a:pt x="874" y="3070"/>
                      </a:lnTo>
                      <a:lnTo>
                        <a:pt x="862" y="3023"/>
                      </a:lnTo>
                      <a:lnTo>
                        <a:pt x="722" y="1860"/>
                      </a:lnTo>
                      <a:lnTo>
                        <a:pt x="722" y="1812"/>
                      </a:lnTo>
                      <a:lnTo>
                        <a:pt x="732" y="1767"/>
                      </a:lnTo>
                      <a:lnTo>
                        <a:pt x="751" y="1725"/>
                      </a:lnTo>
                      <a:lnTo>
                        <a:pt x="446" y="1725"/>
                      </a:lnTo>
                      <a:lnTo>
                        <a:pt x="446" y="3220"/>
                      </a:lnTo>
                      <a:lnTo>
                        <a:pt x="151" y="3220"/>
                      </a:lnTo>
                      <a:lnTo>
                        <a:pt x="151" y="1725"/>
                      </a:lnTo>
                      <a:lnTo>
                        <a:pt x="0" y="1725"/>
                      </a:lnTo>
                      <a:lnTo>
                        <a:pt x="0" y="1407"/>
                      </a:lnTo>
                      <a:lnTo>
                        <a:pt x="431" y="1407"/>
                      </a:lnTo>
                      <a:lnTo>
                        <a:pt x="427" y="1372"/>
                      </a:lnTo>
                      <a:lnTo>
                        <a:pt x="424" y="1330"/>
                      </a:lnTo>
                      <a:lnTo>
                        <a:pt x="420" y="1283"/>
                      </a:lnTo>
                      <a:lnTo>
                        <a:pt x="418" y="1232"/>
                      </a:lnTo>
                      <a:lnTo>
                        <a:pt x="416" y="1177"/>
                      </a:lnTo>
                      <a:lnTo>
                        <a:pt x="416" y="1118"/>
                      </a:lnTo>
                      <a:lnTo>
                        <a:pt x="420" y="1056"/>
                      </a:lnTo>
                      <a:lnTo>
                        <a:pt x="424" y="993"/>
                      </a:lnTo>
                      <a:lnTo>
                        <a:pt x="429" y="927"/>
                      </a:lnTo>
                      <a:lnTo>
                        <a:pt x="441" y="861"/>
                      </a:lnTo>
                      <a:lnTo>
                        <a:pt x="452" y="793"/>
                      </a:lnTo>
                      <a:lnTo>
                        <a:pt x="469" y="723"/>
                      </a:lnTo>
                      <a:lnTo>
                        <a:pt x="490" y="655"/>
                      </a:lnTo>
                      <a:lnTo>
                        <a:pt x="514" y="588"/>
                      </a:lnTo>
                      <a:lnTo>
                        <a:pt x="543" y="520"/>
                      </a:lnTo>
                      <a:lnTo>
                        <a:pt x="577" y="456"/>
                      </a:lnTo>
                      <a:lnTo>
                        <a:pt x="617" y="394"/>
                      </a:lnTo>
                      <a:lnTo>
                        <a:pt x="660" y="333"/>
                      </a:lnTo>
                      <a:lnTo>
                        <a:pt x="711" y="276"/>
                      </a:lnTo>
                      <a:lnTo>
                        <a:pt x="768" y="223"/>
                      </a:lnTo>
                      <a:lnTo>
                        <a:pt x="832" y="172"/>
                      </a:lnTo>
                      <a:lnTo>
                        <a:pt x="902" y="129"/>
                      </a:lnTo>
                      <a:lnTo>
                        <a:pt x="978" y="89"/>
                      </a:lnTo>
                      <a:lnTo>
                        <a:pt x="1063" y="55"/>
                      </a:lnTo>
                      <a:lnTo>
                        <a:pt x="1072" y="51"/>
                      </a:lnTo>
                      <a:lnTo>
                        <a:pt x="1089" y="45"/>
                      </a:lnTo>
                      <a:lnTo>
                        <a:pt x="1110" y="38"/>
                      </a:lnTo>
                      <a:lnTo>
                        <a:pt x="1135" y="28"/>
                      </a:lnTo>
                      <a:lnTo>
                        <a:pt x="1161" y="21"/>
                      </a:lnTo>
                      <a:lnTo>
                        <a:pt x="1188" y="11"/>
                      </a:lnTo>
                      <a:lnTo>
                        <a:pt x="1212" y="4"/>
                      </a:lnTo>
                      <a:lnTo>
                        <a:pt x="1231" y="0"/>
                      </a:lnTo>
                      <a:lnTo>
                        <a:pt x="1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63" name="Freeform 10123"/>
                <p:cNvSpPr>
                  <a:spLocks/>
                </p:cNvSpPr>
                <p:nvPr/>
              </p:nvSpPr>
              <p:spPr bwMode="auto">
                <a:xfrm>
                  <a:off x="4490" y="-20"/>
                  <a:ext cx="455" cy="454"/>
                </a:xfrm>
                <a:custGeom>
                  <a:avLst/>
                  <a:gdLst>
                    <a:gd name="T0" fmla="*/ 456 w 909"/>
                    <a:gd name="T1" fmla="*/ 0 h 908"/>
                    <a:gd name="T2" fmla="*/ 529 w 909"/>
                    <a:gd name="T3" fmla="*/ 6 h 908"/>
                    <a:gd name="T4" fmla="*/ 599 w 909"/>
                    <a:gd name="T5" fmla="*/ 23 h 908"/>
                    <a:gd name="T6" fmla="*/ 664 w 909"/>
                    <a:gd name="T7" fmla="*/ 51 h 908"/>
                    <a:gd name="T8" fmla="*/ 724 w 909"/>
                    <a:gd name="T9" fmla="*/ 87 h 908"/>
                    <a:gd name="T10" fmla="*/ 777 w 909"/>
                    <a:gd name="T11" fmla="*/ 132 h 908"/>
                    <a:gd name="T12" fmla="*/ 822 w 909"/>
                    <a:gd name="T13" fmla="*/ 185 h 908"/>
                    <a:gd name="T14" fmla="*/ 858 w 909"/>
                    <a:gd name="T15" fmla="*/ 246 h 908"/>
                    <a:gd name="T16" fmla="*/ 887 w 909"/>
                    <a:gd name="T17" fmla="*/ 310 h 908"/>
                    <a:gd name="T18" fmla="*/ 904 w 909"/>
                    <a:gd name="T19" fmla="*/ 380 h 908"/>
                    <a:gd name="T20" fmla="*/ 909 w 909"/>
                    <a:gd name="T21" fmla="*/ 454 h 908"/>
                    <a:gd name="T22" fmla="*/ 904 w 909"/>
                    <a:gd name="T23" fmla="*/ 528 h 908"/>
                    <a:gd name="T24" fmla="*/ 887 w 909"/>
                    <a:gd name="T25" fmla="*/ 598 h 908"/>
                    <a:gd name="T26" fmla="*/ 858 w 909"/>
                    <a:gd name="T27" fmla="*/ 664 h 908"/>
                    <a:gd name="T28" fmla="*/ 822 w 909"/>
                    <a:gd name="T29" fmla="*/ 722 h 908"/>
                    <a:gd name="T30" fmla="*/ 777 w 909"/>
                    <a:gd name="T31" fmla="*/ 775 h 908"/>
                    <a:gd name="T32" fmla="*/ 724 w 909"/>
                    <a:gd name="T33" fmla="*/ 821 h 908"/>
                    <a:gd name="T34" fmla="*/ 664 w 909"/>
                    <a:gd name="T35" fmla="*/ 859 h 908"/>
                    <a:gd name="T36" fmla="*/ 599 w 909"/>
                    <a:gd name="T37" fmla="*/ 885 h 908"/>
                    <a:gd name="T38" fmla="*/ 529 w 909"/>
                    <a:gd name="T39" fmla="*/ 902 h 908"/>
                    <a:gd name="T40" fmla="*/ 456 w 909"/>
                    <a:gd name="T41" fmla="*/ 908 h 908"/>
                    <a:gd name="T42" fmla="*/ 382 w 909"/>
                    <a:gd name="T43" fmla="*/ 902 h 908"/>
                    <a:gd name="T44" fmla="*/ 312 w 909"/>
                    <a:gd name="T45" fmla="*/ 885 h 908"/>
                    <a:gd name="T46" fmla="*/ 246 w 909"/>
                    <a:gd name="T47" fmla="*/ 859 h 908"/>
                    <a:gd name="T48" fmla="*/ 187 w 909"/>
                    <a:gd name="T49" fmla="*/ 821 h 908"/>
                    <a:gd name="T50" fmla="*/ 134 w 909"/>
                    <a:gd name="T51" fmla="*/ 775 h 908"/>
                    <a:gd name="T52" fmla="*/ 89 w 909"/>
                    <a:gd name="T53" fmla="*/ 722 h 908"/>
                    <a:gd name="T54" fmla="*/ 51 w 909"/>
                    <a:gd name="T55" fmla="*/ 664 h 908"/>
                    <a:gd name="T56" fmla="*/ 25 w 909"/>
                    <a:gd name="T57" fmla="*/ 598 h 908"/>
                    <a:gd name="T58" fmla="*/ 8 w 909"/>
                    <a:gd name="T59" fmla="*/ 528 h 908"/>
                    <a:gd name="T60" fmla="*/ 0 w 909"/>
                    <a:gd name="T61" fmla="*/ 454 h 908"/>
                    <a:gd name="T62" fmla="*/ 8 w 909"/>
                    <a:gd name="T63" fmla="*/ 380 h 908"/>
                    <a:gd name="T64" fmla="*/ 25 w 909"/>
                    <a:gd name="T65" fmla="*/ 310 h 908"/>
                    <a:gd name="T66" fmla="*/ 51 w 909"/>
                    <a:gd name="T67" fmla="*/ 246 h 908"/>
                    <a:gd name="T68" fmla="*/ 89 w 909"/>
                    <a:gd name="T69" fmla="*/ 185 h 908"/>
                    <a:gd name="T70" fmla="*/ 134 w 909"/>
                    <a:gd name="T71" fmla="*/ 132 h 908"/>
                    <a:gd name="T72" fmla="*/ 187 w 909"/>
                    <a:gd name="T73" fmla="*/ 87 h 908"/>
                    <a:gd name="T74" fmla="*/ 246 w 909"/>
                    <a:gd name="T75" fmla="*/ 51 h 908"/>
                    <a:gd name="T76" fmla="*/ 312 w 909"/>
                    <a:gd name="T77" fmla="*/ 23 h 908"/>
                    <a:gd name="T78" fmla="*/ 382 w 909"/>
                    <a:gd name="T79" fmla="*/ 6 h 908"/>
                    <a:gd name="T80" fmla="*/ 456 w 909"/>
                    <a:gd name="T81" fmla="*/ 0 h 9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909" h="908">
                      <a:moveTo>
                        <a:pt x="456" y="0"/>
                      </a:moveTo>
                      <a:lnTo>
                        <a:pt x="529" y="6"/>
                      </a:lnTo>
                      <a:lnTo>
                        <a:pt x="599" y="23"/>
                      </a:lnTo>
                      <a:lnTo>
                        <a:pt x="664" y="51"/>
                      </a:lnTo>
                      <a:lnTo>
                        <a:pt x="724" y="87"/>
                      </a:lnTo>
                      <a:lnTo>
                        <a:pt x="777" y="132"/>
                      </a:lnTo>
                      <a:lnTo>
                        <a:pt x="822" y="185"/>
                      </a:lnTo>
                      <a:lnTo>
                        <a:pt x="858" y="246"/>
                      </a:lnTo>
                      <a:lnTo>
                        <a:pt x="887" y="310"/>
                      </a:lnTo>
                      <a:lnTo>
                        <a:pt x="904" y="380"/>
                      </a:lnTo>
                      <a:lnTo>
                        <a:pt x="909" y="454"/>
                      </a:lnTo>
                      <a:lnTo>
                        <a:pt x="904" y="528"/>
                      </a:lnTo>
                      <a:lnTo>
                        <a:pt x="887" y="598"/>
                      </a:lnTo>
                      <a:lnTo>
                        <a:pt x="858" y="664"/>
                      </a:lnTo>
                      <a:lnTo>
                        <a:pt x="822" y="722"/>
                      </a:lnTo>
                      <a:lnTo>
                        <a:pt x="777" y="775"/>
                      </a:lnTo>
                      <a:lnTo>
                        <a:pt x="724" y="821"/>
                      </a:lnTo>
                      <a:lnTo>
                        <a:pt x="664" y="859"/>
                      </a:lnTo>
                      <a:lnTo>
                        <a:pt x="599" y="885"/>
                      </a:lnTo>
                      <a:lnTo>
                        <a:pt x="529" y="902"/>
                      </a:lnTo>
                      <a:lnTo>
                        <a:pt x="456" y="908"/>
                      </a:lnTo>
                      <a:lnTo>
                        <a:pt x="382" y="902"/>
                      </a:lnTo>
                      <a:lnTo>
                        <a:pt x="312" y="885"/>
                      </a:lnTo>
                      <a:lnTo>
                        <a:pt x="246" y="859"/>
                      </a:lnTo>
                      <a:lnTo>
                        <a:pt x="187" y="821"/>
                      </a:lnTo>
                      <a:lnTo>
                        <a:pt x="134" y="775"/>
                      </a:lnTo>
                      <a:lnTo>
                        <a:pt x="89" y="722"/>
                      </a:lnTo>
                      <a:lnTo>
                        <a:pt x="51" y="664"/>
                      </a:lnTo>
                      <a:lnTo>
                        <a:pt x="25" y="598"/>
                      </a:lnTo>
                      <a:lnTo>
                        <a:pt x="8" y="528"/>
                      </a:lnTo>
                      <a:lnTo>
                        <a:pt x="0" y="454"/>
                      </a:lnTo>
                      <a:lnTo>
                        <a:pt x="8" y="380"/>
                      </a:lnTo>
                      <a:lnTo>
                        <a:pt x="25" y="310"/>
                      </a:lnTo>
                      <a:lnTo>
                        <a:pt x="51" y="246"/>
                      </a:lnTo>
                      <a:lnTo>
                        <a:pt x="89" y="185"/>
                      </a:lnTo>
                      <a:lnTo>
                        <a:pt x="134" y="132"/>
                      </a:lnTo>
                      <a:lnTo>
                        <a:pt x="187" y="87"/>
                      </a:lnTo>
                      <a:lnTo>
                        <a:pt x="246" y="51"/>
                      </a:lnTo>
                      <a:lnTo>
                        <a:pt x="312" y="23"/>
                      </a:lnTo>
                      <a:lnTo>
                        <a:pt x="382" y="6"/>
                      </a:lnTo>
                      <a:lnTo>
                        <a:pt x="45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64" name="Freeform 10124"/>
                <p:cNvSpPr>
                  <a:spLocks/>
                </p:cNvSpPr>
                <p:nvPr/>
              </p:nvSpPr>
              <p:spPr bwMode="auto">
                <a:xfrm>
                  <a:off x="4461" y="450"/>
                  <a:ext cx="875" cy="1501"/>
                </a:xfrm>
                <a:custGeom>
                  <a:avLst/>
                  <a:gdLst>
                    <a:gd name="T0" fmla="*/ 479 w 1749"/>
                    <a:gd name="T1" fmla="*/ 4 h 3002"/>
                    <a:gd name="T2" fmla="*/ 520 w 1749"/>
                    <a:gd name="T3" fmla="*/ 13 h 3002"/>
                    <a:gd name="T4" fmla="*/ 655 w 1749"/>
                    <a:gd name="T5" fmla="*/ 70 h 3002"/>
                    <a:gd name="T6" fmla="*/ 768 w 1749"/>
                    <a:gd name="T7" fmla="*/ 170 h 3002"/>
                    <a:gd name="T8" fmla="*/ 838 w 1749"/>
                    <a:gd name="T9" fmla="*/ 320 h 3002"/>
                    <a:gd name="T10" fmla="*/ 906 w 1749"/>
                    <a:gd name="T11" fmla="*/ 480 h 3002"/>
                    <a:gd name="T12" fmla="*/ 985 w 1749"/>
                    <a:gd name="T13" fmla="*/ 609 h 3002"/>
                    <a:gd name="T14" fmla="*/ 1093 w 1749"/>
                    <a:gd name="T15" fmla="*/ 700 h 3002"/>
                    <a:gd name="T16" fmla="*/ 1248 w 1749"/>
                    <a:gd name="T17" fmla="*/ 755 h 3002"/>
                    <a:gd name="T18" fmla="*/ 1470 w 1749"/>
                    <a:gd name="T19" fmla="*/ 768 h 3002"/>
                    <a:gd name="T20" fmla="*/ 1640 w 1749"/>
                    <a:gd name="T21" fmla="*/ 776 h 3002"/>
                    <a:gd name="T22" fmla="*/ 1725 w 1749"/>
                    <a:gd name="T23" fmla="*/ 849 h 3002"/>
                    <a:gd name="T24" fmla="*/ 1748 w 1749"/>
                    <a:gd name="T25" fmla="*/ 967 h 3002"/>
                    <a:gd name="T26" fmla="*/ 1693 w 1749"/>
                    <a:gd name="T27" fmla="*/ 1069 h 3002"/>
                    <a:gd name="T28" fmla="*/ 1587 w 1749"/>
                    <a:gd name="T29" fmla="*/ 1114 h 3002"/>
                    <a:gd name="T30" fmla="*/ 1284 w 1749"/>
                    <a:gd name="T31" fmla="*/ 1122 h 3002"/>
                    <a:gd name="T32" fmla="*/ 1055 w 1749"/>
                    <a:gd name="T33" fmla="*/ 1090 h 3002"/>
                    <a:gd name="T34" fmla="*/ 883 w 1749"/>
                    <a:gd name="T35" fmla="*/ 1018 h 3002"/>
                    <a:gd name="T36" fmla="*/ 917 w 1749"/>
                    <a:gd name="T37" fmla="*/ 1286 h 3002"/>
                    <a:gd name="T38" fmla="*/ 1103 w 1749"/>
                    <a:gd name="T39" fmla="*/ 1322 h 3002"/>
                    <a:gd name="T40" fmla="*/ 1212 w 1749"/>
                    <a:gd name="T41" fmla="*/ 1371 h 3002"/>
                    <a:gd name="T42" fmla="*/ 1271 w 1749"/>
                    <a:gd name="T43" fmla="*/ 1426 h 3002"/>
                    <a:gd name="T44" fmla="*/ 1296 w 1749"/>
                    <a:gd name="T45" fmla="*/ 1470 h 3002"/>
                    <a:gd name="T46" fmla="*/ 1309 w 1749"/>
                    <a:gd name="T47" fmla="*/ 1506 h 3002"/>
                    <a:gd name="T48" fmla="*/ 1320 w 1749"/>
                    <a:gd name="T49" fmla="*/ 1561 h 3002"/>
                    <a:gd name="T50" fmla="*/ 1330 w 1749"/>
                    <a:gd name="T51" fmla="*/ 1649 h 3002"/>
                    <a:gd name="T52" fmla="*/ 1332 w 1749"/>
                    <a:gd name="T53" fmla="*/ 1788 h 3002"/>
                    <a:gd name="T54" fmla="*/ 1324 w 1749"/>
                    <a:gd name="T55" fmla="*/ 1992 h 3002"/>
                    <a:gd name="T56" fmla="*/ 1309 w 1749"/>
                    <a:gd name="T57" fmla="*/ 2274 h 3002"/>
                    <a:gd name="T58" fmla="*/ 1279 w 1749"/>
                    <a:gd name="T59" fmla="*/ 2652 h 3002"/>
                    <a:gd name="T60" fmla="*/ 1239 w 1749"/>
                    <a:gd name="T61" fmla="*/ 2892 h 3002"/>
                    <a:gd name="T62" fmla="*/ 1139 w 1749"/>
                    <a:gd name="T63" fmla="*/ 2983 h 3002"/>
                    <a:gd name="T64" fmla="*/ 1027 w 1749"/>
                    <a:gd name="T65" fmla="*/ 3002 h 3002"/>
                    <a:gd name="T66" fmla="*/ 908 w 1749"/>
                    <a:gd name="T67" fmla="*/ 2953 h 3002"/>
                    <a:gd name="T68" fmla="*/ 836 w 1749"/>
                    <a:gd name="T69" fmla="*/ 2851 h 3002"/>
                    <a:gd name="T70" fmla="*/ 846 w 1749"/>
                    <a:gd name="T71" fmla="*/ 2561 h 3002"/>
                    <a:gd name="T72" fmla="*/ 900 w 1749"/>
                    <a:gd name="T73" fmla="*/ 2007 h 3002"/>
                    <a:gd name="T74" fmla="*/ 887 w 1749"/>
                    <a:gd name="T75" fmla="*/ 1867 h 3002"/>
                    <a:gd name="T76" fmla="*/ 834 w 1749"/>
                    <a:gd name="T77" fmla="*/ 1778 h 3002"/>
                    <a:gd name="T78" fmla="*/ 762 w 1749"/>
                    <a:gd name="T79" fmla="*/ 1727 h 3002"/>
                    <a:gd name="T80" fmla="*/ 691 w 1749"/>
                    <a:gd name="T81" fmla="*/ 1704 h 3002"/>
                    <a:gd name="T82" fmla="*/ 641 w 1749"/>
                    <a:gd name="T83" fmla="*/ 1699 h 3002"/>
                    <a:gd name="T84" fmla="*/ 622 w 1749"/>
                    <a:gd name="T85" fmla="*/ 1699 h 3002"/>
                    <a:gd name="T86" fmla="*/ 547 w 1749"/>
                    <a:gd name="T87" fmla="*/ 1699 h 3002"/>
                    <a:gd name="T88" fmla="*/ 435 w 1749"/>
                    <a:gd name="T89" fmla="*/ 1699 h 3002"/>
                    <a:gd name="T90" fmla="*/ 356 w 1749"/>
                    <a:gd name="T91" fmla="*/ 1699 h 3002"/>
                    <a:gd name="T92" fmla="*/ 237 w 1749"/>
                    <a:gd name="T93" fmla="*/ 1685 h 3002"/>
                    <a:gd name="T94" fmla="*/ 99 w 1749"/>
                    <a:gd name="T95" fmla="*/ 1614 h 3002"/>
                    <a:gd name="T96" fmla="*/ 17 w 1749"/>
                    <a:gd name="T97" fmla="*/ 1483 h 3002"/>
                    <a:gd name="T98" fmla="*/ 0 w 1749"/>
                    <a:gd name="T99" fmla="*/ 361 h 3002"/>
                    <a:gd name="T100" fmla="*/ 40 w 1749"/>
                    <a:gd name="T101" fmla="*/ 210 h 3002"/>
                    <a:gd name="T102" fmla="*/ 140 w 1749"/>
                    <a:gd name="T103" fmla="*/ 96 h 3002"/>
                    <a:gd name="T104" fmla="*/ 271 w 1749"/>
                    <a:gd name="T105" fmla="*/ 26 h 3002"/>
                    <a:gd name="T106" fmla="*/ 322 w 1749"/>
                    <a:gd name="T107" fmla="*/ 11 h 3002"/>
                    <a:gd name="T108" fmla="*/ 373 w 1749"/>
                    <a:gd name="T109" fmla="*/ 4 h 30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749" h="3002">
                      <a:moveTo>
                        <a:pt x="422" y="0"/>
                      </a:moveTo>
                      <a:lnTo>
                        <a:pt x="452" y="0"/>
                      </a:lnTo>
                      <a:lnTo>
                        <a:pt x="479" y="4"/>
                      </a:lnTo>
                      <a:lnTo>
                        <a:pt x="500" y="8"/>
                      </a:lnTo>
                      <a:lnTo>
                        <a:pt x="515" y="11"/>
                      </a:lnTo>
                      <a:lnTo>
                        <a:pt x="520" y="13"/>
                      </a:lnTo>
                      <a:lnTo>
                        <a:pt x="566" y="26"/>
                      </a:lnTo>
                      <a:lnTo>
                        <a:pt x="611" y="45"/>
                      </a:lnTo>
                      <a:lnTo>
                        <a:pt x="655" y="70"/>
                      </a:lnTo>
                      <a:lnTo>
                        <a:pt x="696" y="98"/>
                      </a:lnTo>
                      <a:lnTo>
                        <a:pt x="734" y="132"/>
                      </a:lnTo>
                      <a:lnTo>
                        <a:pt x="768" y="170"/>
                      </a:lnTo>
                      <a:lnTo>
                        <a:pt x="795" y="214"/>
                      </a:lnTo>
                      <a:lnTo>
                        <a:pt x="815" y="259"/>
                      </a:lnTo>
                      <a:lnTo>
                        <a:pt x="838" y="320"/>
                      </a:lnTo>
                      <a:lnTo>
                        <a:pt x="861" y="378"/>
                      </a:lnTo>
                      <a:lnTo>
                        <a:pt x="883" y="431"/>
                      </a:lnTo>
                      <a:lnTo>
                        <a:pt x="906" y="480"/>
                      </a:lnTo>
                      <a:lnTo>
                        <a:pt x="931" y="528"/>
                      </a:lnTo>
                      <a:lnTo>
                        <a:pt x="957" y="569"/>
                      </a:lnTo>
                      <a:lnTo>
                        <a:pt x="985" y="609"/>
                      </a:lnTo>
                      <a:lnTo>
                        <a:pt x="1018" y="643"/>
                      </a:lnTo>
                      <a:lnTo>
                        <a:pt x="1054" y="673"/>
                      </a:lnTo>
                      <a:lnTo>
                        <a:pt x="1093" y="700"/>
                      </a:lnTo>
                      <a:lnTo>
                        <a:pt x="1139" y="723"/>
                      </a:lnTo>
                      <a:lnTo>
                        <a:pt x="1192" y="740"/>
                      </a:lnTo>
                      <a:lnTo>
                        <a:pt x="1248" y="755"/>
                      </a:lnTo>
                      <a:lnTo>
                        <a:pt x="1315" y="762"/>
                      </a:lnTo>
                      <a:lnTo>
                        <a:pt x="1388" y="768"/>
                      </a:lnTo>
                      <a:lnTo>
                        <a:pt x="1470" y="768"/>
                      </a:lnTo>
                      <a:lnTo>
                        <a:pt x="1560" y="762"/>
                      </a:lnTo>
                      <a:lnTo>
                        <a:pt x="1600" y="764"/>
                      </a:lnTo>
                      <a:lnTo>
                        <a:pt x="1640" y="776"/>
                      </a:lnTo>
                      <a:lnTo>
                        <a:pt x="1674" y="793"/>
                      </a:lnTo>
                      <a:lnTo>
                        <a:pt x="1702" y="819"/>
                      </a:lnTo>
                      <a:lnTo>
                        <a:pt x="1725" y="849"/>
                      </a:lnTo>
                      <a:lnTo>
                        <a:pt x="1742" y="885"/>
                      </a:lnTo>
                      <a:lnTo>
                        <a:pt x="1749" y="925"/>
                      </a:lnTo>
                      <a:lnTo>
                        <a:pt x="1748" y="967"/>
                      </a:lnTo>
                      <a:lnTo>
                        <a:pt x="1736" y="1004"/>
                      </a:lnTo>
                      <a:lnTo>
                        <a:pt x="1719" y="1038"/>
                      </a:lnTo>
                      <a:lnTo>
                        <a:pt x="1693" y="1069"/>
                      </a:lnTo>
                      <a:lnTo>
                        <a:pt x="1662" y="1091"/>
                      </a:lnTo>
                      <a:lnTo>
                        <a:pt x="1627" y="1107"/>
                      </a:lnTo>
                      <a:lnTo>
                        <a:pt x="1587" y="1114"/>
                      </a:lnTo>
                      <a:lnTo>
                        <a:pt x="1475" y="1122"/>
                      </a:lnTo>
                      <a:lnTo>
                        <a:pt x="1375" y="1124"/>
                      </a:lnTo>
                      <a:lnTo>
                        <a:pt x="1284" y="1122"/>
                      </a:lnTo>
                      <a:lnTo>
                        <a:pt x="1201" y="1114"/>
                      </a:lnTo>
                      <a:lnTo>
                        <a:pt x="1125" y="1105"/>
                      </a:lnTo>
                      <a:lnTo>
                        <a:pt x="1055" y="1090"/>
                      </a:lnTo>
                      <a:lnTo>
                        <a:pt x="993" y="1071"/>
                      </a:lnTo>
                      <a:lnTo>
                        <a:pt x="934" y="1046"/>
                      </a:lnTo>
                      <a:lnTo>
                        <a:pt x="883" y="1018"/>
                      </a:lnTo>
                      <a:lnTo>
                        <a:pt x="834" y="984"/>
                      </a:lnTo>
                      <a:lnTo>
                        <a:pt x="834" y="1279"/>
                      </a:lnTo>
                      <a:lnTo>
                        <a:pt x="917" y="1286"/>
                      </a:lnTo>
                      <a:lnTo>
                        <a:pt x="989" y="1296"/>
                      </a:lnTo>
                      <a:lnTo>
                        <a:pt x="1050" y="1309"/>
                      </a:lnTo>
                      <a:lnTo>
                        <a:pt x="1103" y="1322"/>
                      </a:lnTo>
                      <a:lnTo>
                        <a:pt x="1146" y="1337"/>
                      </a:lnTo>
                      <a:lnTo>
                        <a:pt x="1184" y="1354"/>
                      </a:lnTo>
                      <a:lnTo>
                        <a:pt x="1212" y="1371"/>
                      </a:lnTo>
                      <a:lnTo>
                        <a:pt x="1237" y="1390"/>
                      </a:lnTo>
                      <a:lnTo>
                        <a:pt x="1256" y="1407"/>
                      </a:lnTo>
                      <a:lnTo>
                        <a:pt x="1271" y="1426"/>
                      </a:lnTo>
                      <a:lnTo>
                        <a:pt x="1282" y="1443"/>
                      </a:lnTo>
                      <a:lnTo>
                        <a:pt x="1292" y="1460"/>
                      </a:lnTo>
                      <a:lnTo>
                        <a:pt x="1296" y="1470"/>
                      </a:lnTo>
                      <a:lnTo>
                        <a:pt x="1301" y="1481"/>
                      </a:lnTo>
                      <a:lnTo>
                        <a:pt x="1305" y="1492"/>
                      </a:lnTo>
                      <a:lnTo>
                        <a:pt x="1309" y="1506"/>
                      </a:lnTo>
                      <a:lnTo>
                        <a:pt x="1313" y="1521"/>
                      </a:lnTo>
                      <a:lnTo>
                        <a:pt x="1318" y="1538"/>
                      </a:lnTo>
                      <a:lnTo>
                        <a:pt x="1320" y="1561"/>
                      </a:lnTo>
                      <a:lnTo>
                        <a:pt x="1324" y="1585"/>
                      </a:lnTo>
                      <a:lnTo>
                        <a:pt x="1326" y="1615"/>
                      </a:lnTo>
                      <a:lnTo>
                        <a:pt x="1330" y="1649"/>
                      </a:lnTo>
                      <a:lnTo>
                        <a:pt x="1330" y="1689"/>
                      </a:lnTo>
                      <a:lnTo>
                        <a:pt x="1332" y="1735"/>
                      </a:lnTo>
                      <a:lnTo>
                        <a:pt x="1332" y="1788"/>
                      </a:lnTo>
                      <a:lnTo>
                        <a:pt x="1330" y="1848"/>
                      </a:lnTo>
                      <a:lnTo>
                        <a:pt x="1328" y="1916"/>
                      </a:lnTo>
                      <a:lnTo>
                        <a:pt x="1324" y="1992"/>
                      </a:lnTo>
                      <a:lnTo>
                        <a:pt x="1320" y="2077"/>
                      </a:lnTo>
                      <a:lnTo>
                        <a:pt x="1315" y="2170"/>
                      </a:lnTo>
                      <a:lnTo>
                        <a:pt x="1309" y="2274"/>
                      </a:lnTo>
                      <a:lnTo>
                        <a:pt x="1299" y="2389"/>
                      </a:lnTo>
                      <a:lnTo>
                        <a:pt x="1290" y="2514"/>
                      </a:lnTo>
                      <a:lnTo>
                        <a:pt x="1279" y="2652"/>
                      </a:lnTo>
                      <a:lnTo>
                        <a:pt x="1267" y="2801"/>
                      </a:lnTo>
                      <a:lnTo>
                        <a:pt x="1258" y="2849"/>
                      </a:lnTo>
                      <a:lnTo>
                        <a:pt x="1239" y="2892"/>
                      </a:lnTo>
                      <a:lnTo>
                        <a:pt x="1212" y="2928"/>
                      </a:lnTo>
                      <a:lnTo>
                        <a:pt x="1178" y="2960"/>
                      </a:lnTo>
                      <a:lnTo>
                        <a:pt x="1139" y="2983"/>
                      </a:lnTo>
                      <a:lnTo>
                        <a:pt x="1095" y="2998"/>
                      </a:lnTo>
                      <a:lnTo>
                        <a:pt x="1048" y="3002"/>
                      </a:lnTo>
                      <a:lnTo>
                        <a:pt x="1027" y="3002"/>
                      </a:lnTo>
                      <a:lnTo>
                        <a:pt x="984" y="2994"/>
                      </a:lnTo>
                      <a:lnTo>
                        <a:pt x="944" y="2977"/>
                      </a:lnTo>
                      <a:lnTo>
                        <a:pt x="908" y="2953"/>
                      </a:lnTo>
                      <a:lnTo>
                        <a:pt x="878" y="2924"/>
                      </a:lnTo>
                      <a:lnTo>
                        <a:pt x="853" y="2888"/>
                      </a:lnTo>
                      <a:lnTo>
                        <a:pt x="836" y="2851"/>
                      </a:lnTo>
                      <a:lnTo>
                        <a:pt x="827" y="2807"/>
                      </a:lnTo>
                      <a:lnTo>
                        <a:pt x="827" y="2764"/>
                      </a:lnTo>
                      <a:lnTo>
                        <a:pt x="846" y="2561"/>
                      </a:lnTo>
                      <a:lnTo>
                        <a:pt x="864" y="2368"/>
                      </a:lnTo>
                      <a:lnTo>
                        <a:pt x="883" y="2183"/>
                      </a:lnTo>
                      <a:lnTo>
                        <a:pt x="900" y="2007"/>
                      </a:lnTo>
                      <a:lnTo>
                        <a:pt x="902" y="1954"/>
                      </a:lnTo>
                      <a:lnTo>
                        <a:pt x="897" y="1909"/>
                      </a:lnTo>
                      <a:lnTo>
                        <a:pt x="887" y="1867"/>
                      </a:lnTo>
                      <a:lnTo>
                        <a:pt x="874" y="1833"/>
                      </a:lnTo>
                      <a:lnTo>
                        <a:pt x="855" y="1803"/>
                      </a:lnTo>
                      <a:lnTo>
                        <a:pt x="834" y="1778"/>
                      </a:lnTo>
                      <a:lnTo>
                        <a:pt x="812" y="1757"/>
                      </a:lnTo>
                      <a:lnTo>
                        <a:pt x="787" y="1740"/>
                      </a:lnTo>
                      <a:lnTo>
                        <a:pt x="762" y="1727"/>
                      </a:lnTo>
                      <a:lnTo>
                        <a:pt x="738" y="1718"/>
                      </a:lnTo>
                      <a:lnTo>
                        <a:pt x="713" y="1710"/>
                      </a:lnTo>
                      <a:lnTo>
                        <a:pt x="691" y="1704"/>
                      </a:lnTo>
                      <a:lnTo>
                        <a:pt x="672" y="1701"/>
                      </a:lnTo>
                      <a:lnTo>
                        <a:pt x="655" y="1699"/>
                      </a:lnTo>
                      <a:lnTo>
                        <a:pt x="641" y="1699"/>
                      </a:lnTo>
                      <a:lnTo>
                        <a:pt x="632" y="1699"/>
                      </a:lnTo>
                      <a:lnTo>
                        <a:pt x="630" y="1699"/>
                      </a:lnTo>
                      <a:lnTo>
                        <a:pt x="622" y="1699"/>
                      </a:lnTo>
                      <a:lnTo>
                        <a:pt x="605" y="1699"/>
                      </a:lnTo>
                      <a:lnTo>
                        <a:pt x="579" y="1699"/>
                      </a:lnTo>
                      <a:lnTo>
                        <a:pt x="547" y="1699"/>
                      </a:lnTo>
                      <a:lnTo>
                        <a:pt x="509" y="1699"/>
                      </a:lnTo>
                      <a:lnTo>
                        <a:pt x="471" y="1699"/>
                      </a:lnTo>
                      <a:lnTo>
                        <a:pt x="435" y="1699"/>
                      </a:lnTo>
                      <a:lnTo>
                        <a:pt x="401" y="1699"/>
                      </a:lnTo>
                      <a:lnTo>
                        <a:pt x="375" y="1699"/>
                      </a:lnTo>
                      <a:lnTo>
                        <a:pt x="356" y="1699"/>
                      </a:lnTo>
                      <a:lnTo>
                        <a:pt x="350" y="1699"/>
                      </a:lnTo>
                      <a:lnTo>
                        <a:pt x="292" y="1695"/>
                      </a:lnTo>
                      <a:lnTo>
                        <a:pt x="237" y="1685"/>
                      </a:lnTo>
                      <a:lnTo>
                        <a:pt x="186" y="1666"/>
                      </a:lnTo>
                      <a:lnTo>
                        <a:pt x="140" y="1644"/>
                      </a:lnTo>
                      <a:lnTo>
                        <a:pt x="99" y="1614"/>
                      </a:lnTo>
                      <a:lnTo>
                        <a:pt x="65" y="1576"/>
                      </a:lnTo>
                      <a:lnTo>
                        <a:pt x="38" y="1532"/>
                      </a:lnTo>
                      <a:lnTo>
                        <a:pt x="17" y="1483"/>
                      </a:lnTo>
                      <a:lnTo>
                        <a:pt x="4" y="1426"/>
                      </a:lnTo>
                      <a:lnTo>
                        <a:pt x="0" y="1364"/>
                      </a:lnTo>
                      <a:lnTo>
                        <a:pt x="0" y="361"/>
                      </a:lnTo>
                      <a:lnTo>
                        <a:pt x="6" y="306"/>
                      </a:lnTo>
                      <a:lnTo>
                        <a:pt x="19" y="255"/>
                      </a:lnTo>
                      <a:lnTo>
                        <a:pt x="40" y="210"/>
                      </a:lnTo>
                      <a:lnTo>
                        <a:pt x="68" y="168"/>
                      </a:lnTo>
                      <a:lnTo>
                        <a:pt x="102" y="130"/>
                      </a:lnTo>
                      <a:lnTo>
                        <a:pt x="140" y="96"/>
                      </a:lnTo>
                      <a:lnTo>
                        <a:pt x="182" y="68"/>
                      </a:lnTo>
                      <a:lnTo>
                        <a:pt x="225" y="45"/>
                      </a:lnTo>
                      <a:lnTo>
                        <a:pt x="271" y="26"/>
                      </a:lnTo>
                      <a:lnTo>
                        <a:pt x="318" y="11"/>
                      </a:lnTo>
                      <a:lnTo>
                        <a:pt x="318" y="11"/>
                      </a:lnTo>
                      <a:lnTo>
                        <a:pt x="322" y="11"/>
                      </a:lnTo>
                      <a:lnTo>
                        <a:pt x="335" y="9"/>
                      </a:lnTo>
                      <a:lnTo>
                        <a:pt x="352" y="6"/>
                      </a:lnTo>
                      <a:lnTo>
                        <a:pt x="373" y="4"/>
                      </a:lnTo>
                      <a:lnTo>
                        <a:pt x="397" y="0"/>
                      </a:lnTo>
                      <a:lnTo>
                        <a:pt x="42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65" name="Freeform 10125"/>
                <p:cNvSpPr>
                  <a:spLocks/>
                </p:cNvSpPr>
                <p:nvPr/>
              </p:nvSpPr>
              <p:spPr bwMode="auto">
                <a:xfrm>
                  <a:off x="4256" y="606"/>
                  <a:ext cx="615" cy="1338"/>
                </a:xfrm>
                <a:custGeom>
                  <a:avLst/>
                  <a:gdLst>
                    <a:gd name="T0" fmla="*/ 170 w 1229"/>
                    <a:gd name="T1" fmla="*/ 0 h 2677"/>
                    <a:gd name="T2" fmla="*/ 208 w 1229"/>
                    <a:gd name="T3" fmla="*/ 4 h 2677"/>
                    <a:gd name="T4" fmla="*/ 244 w 1229"/>
                    <a:gd name="T5" fmla="*/ 17 h 2677"/>
                    <a:gd name="T6" fmla="*/ 276 w 1229"/>
                    <a:gd name="T7" fmla="*/ 38 h 2677"/>
                    <a:gd name="T8" fmla="*/ 303 w 1229"/>
                    <a:gd name="T9" fmla="*/ 65 h 2677"/>
                    <a:gd name="T10" fmla="*/ 321 w 1229"/>
                    <a:gd name="T11" fmla="*/ 95 h 2677"/>
                    <a:gd name="T12" fmla="*/ 335 w 1229"/>
                    <a:gd name="T13" fmla="*/ 131 h 2677"/>
                    <a:gd name="T14" fmla="*/ 340 w 1229"/>
                    <a:gd name="T15" fmla="*/ 170 h 2677"/>
                    <a:gd name="T16" fmla="*/ 340 w 1229"/>
                    <a:gd name="T17" fmla="*/ 1058 h 2677"/>
                    <a:gd name="T18" fmla="*/ 338 w 1229"/>
                    <a:gd name="T19" fmla="*/ 1060 h 2677"/>
                    <a:gd name="T20" fmla="*/ 338 w 1229"/>
                    <a:gd name="T21" fmla="*/ 1069 h 2677"/>
                    <a:gd name="T22" fmla="*/ 338 w 1229"/>
                    <a:gd name="T23" fmla="*/ 1082 h 2677"/>
                    <a:gd name="T24" fmla="*/ 338 w 1229"/>
                    <a:gd name="T25" fmla="*/ 1101 h 2677"/>
                    <a:gd name="T26" fmla="*/ 340 w 1229"/>
                    <a:gd name="T27" fmla="*/ 1122 h 2677"/>
                    <a:gd name="T28" fmla="*/ 342 w 1229"/>
                    <a:gd name="T29" fmla="*/ 1148 h 2677"/>
                    <a:gd name="T30" fmla="*/ 346 w 1229"/>
                    <a:gd name="T31" fmla="*/ 1175 h 2677"/>
                    <a:gd name="T32" fmla="*/ 354 w 1229"/>
                    <a:gd name="T33" fmla="*/ 1205 h 2677"/>
                    <a:gd name="T34" fmla="*/ 361 w 1229"/>
                    <a:gd name="T35" fmla="*/ 1235 h 2677"/>
                    <a:gd name="T36" fmla="*/ 374 w 1229"/>
                    <a:gd name="T37" fmla="*/ 1268 h 2677"/>
                    <a:gd name="T38" fmla="*/ 390 w 1229"/>
                    <a:gd name="T39" fmla="*/ 1300 h 2677"/>
                    <a:gd name="T40" fmla="*/ 410 w 1229"/>
                    <a:gd name="T41" fmla="*/ 1330 h 2677"/>
                    <a:gd name="T42" fmla="*/ 433 w 1229"/>
                    <a:gd name="T43" fmla="*/ 1360 h 2677"/>
                    <a:gd name="T44" fmla="*/ 463 w 1229"/>
                    <a:gd name="T45" fmla="*/ 1387 h 2677"/>
                    <a:gd name="T46" fmla="*/ 495 w 1229"/>
                    <a:gd name="T47" fmla="*/ 1411 h 2677"/>
                    <a:gd name="T48" fmla="*/ 535 w 1229"/>
                    <a:gd name="T49" fmla="*/ 1434 h 2677"/>
                    <a:gd name="T50" fmla="*/ 581 w 1229"/>
                    <a:gd name="T51" fmla="*/ 1453 h 2677"/>
                    <a:gd name="T52" fmla="*/ 633 w 1229"/>
                    <a:gd name="T53" fmla="*/ 1466 h 2677"/>
                    <a:gd name="T54" fmla="*/ 692 w 1229"/>
                    <a:gd name="T55" fmla="*/ 1476 h 2677"/>
                    <a:gd name="T56" fmla="*/ 758 w 1229"/>
                    <a:gd name="T57" fmla="*/ 1478 h 2677"/>
                    <a:gd name="T58" fmla="*/ 1059 w 1229"/>
                    <a:gd name="T59" fmla="*/ 1478 h 2677"/>
                    <a:gd name="T60" fmla="*/ 1099 w 1229"/>
                    <a:gd name="T61" fmla="*/ 1483 h 2677"/>
                    <a:gd name="T62" fmla="*/ 1135 w 1229"/>
                    <a:gd name="T63" fmla="*/ 1495 h 2677"/>
                    <a:gd name="T64" fmla="*/ 1165 w 1229"/>
                    <a:gd name="T65" fmla="*/ 1515 h 2677"/>
                    <a:gd name="T66" fmla="*/ 1191 w 1229"/>
                    <a:gd name="T67" fmla="*/ 1542 h 2677"/>
                    <a:gd name="T68" fmla="*/ 1212 w 1229"/>
                    <a:gd name="T69" fmla="*/ 1574 h 2677"/>
                    <a:gd name="T70" fmla="*/ 1225 w 1229"/>
                    <a:gd name="T71" fmla="*/ 1608 h 2677"/>
                    <a:gd name="T72" fmla="*/ 1229 w 1229"/>
                    <a:gd name="T73" fmla="*/ 1648 h 2677"/>
                    <a:gd name="T74" fmla="*/ 1223 w 1229"/>
                    <a:gd name="T75" fmla="*/ 1689 h 2677"/>
                    <a:gd name="T76" fmla="*/ 1210 w 1229"/>
                    <a:gd name="T77" fmla="*/ 1725 h 2677"/>
                    <a:gd name="T78" fmla="*/ 1187 w 1229"/>
                    <a:gd name="T79" fmla="*/ 1758 h 2677"/>
                    <a:gd name="T80" fmla="*/ 1159 w 1229"/>
                    <a:gd name="T81" fmla="*/ 1784 h 2677"/>
                    <a:gd name="T82" fmla="*/ 1125 w 1229"/>
                    <a:gd name="T83" fmla="*/ 1805 h 2677"/>
                    <a:gd name="T84" fmla="*/ 1087 w 1229"/>
                    <a:gd name="T85" fmla="*/ 1814 h 2677"/>
                    <a:gd name="T86" fmla="*/ 1087 w 1229"/>
                    <a:gd name="T87" fmla="*/ 2677 h 2677"/>
                    <a:gd name="T88" fmla="*/ 883 w 1229"/>
                    <a:gd name="T89" fmla="*/ 2677 h 2677"/>
                    <a:gd name="T90" fmla="*/ 883 w 1229"/>
                    <a:gd name="T91" fmla="*/ 1818 h 2677"/>
                    <a:gd name="T92" fmla="*/ 272 w 1229"/>
                    <a:gd name="T93" fmla="*/ 1818 h 2677"/>
                    <a:gd name="T94" fmla="*/ 272 w 1229"/>
                    <a:gd name="T95" fmla="*/ 2677 h 2677"/>
                    <a:gd name="T96" fmla="*/ 68 w 1229"/>
                    <a:gd name="T97" fmla="*/ 2677 h 2677"/>
                    <a:gd name="T98" fmla="*/ 68 w 1229"/>
                    <a:gd name="T99" fmla="*/ 1782 h 2677"/>
                    <a:gd name="T100" fmla="*/ 40 w 1229"/>
                    <a:gd name="T101" fmla="*/ 1756 h 2677"/>
                    <a:gd name="T102" fmla="*/ 19 w 1229"/>
                    <a:gd name="T103" fmla="*/ 1725 h 2677"/>
                    <a:gd name="T104" fmla="*/ 6 w 1229"/>
                    <a:gd name="T105" fmla="*/ 1688 h 2677"/>
                    <a:gd name="T106" fmla="*/ 0 w 1229"/>
                    <a:gd name="T107" fmla="*/ 1648 h 2677"/>
                    <a:gd name="T108" fmla="*/ 0 w 1229"/>
                    <a:gd name="T109" fmla="*/ 170 h 2677"/>
                    <a:gd name="T110" fmla="*/ 4 w 1229"/>
                    <a:gd name="T111" fmla="*/ 131 h 2677"/>
                    <a:gd name="T112" fmla="*/ 17 w 1229"/>
                    <a:gd name="T113" fmla="*/ 95 h 2677"/>
                    <a:gd name="T114" fmla="*/ 38 w 1229"/>
                    <a:gd name="T115" fmla="*/ 65 h 2677"/>
                    <a:gd name="T116" fmla="*/ 64 w 1229"/>
                    <a:gd name="T117" fmla="*/ 38 h 2677"/>
                    <a:gd name="T118" fmla="*/ 95 w 1229"/>
                    <a:gd name="T119" fmla="*/ 17 h 2677"/>
                    <a:gd name="T120" fmla="*/ 130 w 1229"/>
                    <a:gd name="T121" fmla="*/ 4 h 2677"/>
                    <a:gd name="T122" fmla="*/ 170 w 1229"/>
                    <a:gd name="T123" fmla="*/ 0 h 26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229" h="2677">
                      <a:moveTo>
                        <a:pt x="170" y="0"/>
                      </a:moveTo>
                      <a:lnTo>
                        <a:pt x="208" y="4"/>
                      </a:lnTo>
                      <a:lnTo>
                        <a:pt x="244" y="17"/>
                      </a:lnTo>
                      <a:lnTo>
                        <a:pt x="276" y="38"/>
                      </a:lnTo>
                      <a:lnTo>
                        <a:pt x="303" y="65"/>
                      </a:lnTo>
                      <a:lnTo>
                        <a:pt x="321" y="95"/>
                      </a:lnTo>
                      <a:lnTo>
                        <a:pt x="335" y="131"/>
                      </a:lnTo>
                      <a:lnTo>
                        <a:pt x="340" y="170"/>
                      </a:lnTo>
                      <a:lnTo>
                        <a:pt x="340" y="1058"/>
                      </a:lnTo>
                      <a:lnTo>
                        <a:pt x="338" y="1060"/>
                      </a:lnTo>
                      <a:lnTo>
                        <a:pt x="338" y="1069"/>
                      </a:lnTo>
                      <a:lnTo>
                        <a:pt x="338" y="1082"/>
                      </a:lnTo>
                      <a:lnTo>
                        <a:pt x="338" y="1101"/>
                      </a:lnTo>
                      <a:lnTo>
                        <a:pt x="340" y="1122"/>
                      </a:lnTo>
                      <a:lnTo>
                        <a:pt x="342" y="1148"/>
                      </a:lnTo>
                      <a:lnTo>
                        <a:pt x="346" y="1175"/>
                      </a:lnTo>
                      <a:lnTo>
                        <a:pt x="354" y="1205"/>
                      </a:lnTo>
                      <a:lnTo>
                        <a:pt x="361" y="1235"/>
                      </a:lnTo>
                      <a:lnTo>
                        <a:pt x="374" y="1268"/>
                      </a:lnTo>
                      <a:lnTo>
                        <a:pt x="390" y="1300"/>
                      </a:lnTo>
                      <a:lnTo>
                        <a:pt x="410" y="1330"/>
                      </a:lnTo>
                      <a:lnTo>
                        <a:pt x="433" y="1360"/>
                      </a:lnTo>
                      <a:lnTo>
                        <a:pt x="463" y="1387"/>
                      </a:lnTo>
                      <a:lnTo>
                        <a:pt x="495" y="1411"/>
                      </a:lnTo>
                      <a:lnTo>
                        <a:pt x="535" y="1434"/>
                      </a:lnTo>
                      <a:lnTo>
                        <a:pt x="581" y="1453"/>
                      </a:lnTo>
                      <a:lnTo>
                        <a:pt x="633" y="1466"/>
                      </a:lnTo>
                      <a:lnTo>
                        <a:pt x="692" y="1476"/>
                      </a:lnTo>
                      <a:lnTo>
                        <a:pt x="758" y="1478"/>
                      </a:lnTo>
                      <a:lnTo>
                        <a:pt x="1059" y="1478"/>
                      </a:lnTo>
                      <a:lnTo>
                        <a:pt x="1099" y="1483"/>
                      </a:lnTo>
                      <a:lnTo>
                        <a:pt x="1135" y="1495"/>
                      </a:lnTo>
                      <a:lnTo>
                        <a:pt x="1165" y="1515"/>
                      </a:lnTo>
                      <a:lnTo>
                        <a:pt x="1191" y="1542"/>
                      </a:lnTo>
                      <a:lnTo>
                        <a:pt x="1212" y="1574"/>
                      </a:lnTo>
                      <a:lnTo>
                        <a:pt x="1225" y="1608"/>
                      </a:lnTo>
                      <a:lnTo>
                        <a:pt x="1229" y="1648"/>
                      </a:lnTo>
                      <a:lnTo>
                        <a:pt x="1223" y="1689"/>
                      </a:lnTo>
                      <a:lnTo>
                        <a:pt x="1210" y="1725"/>
                      </a:lnTo>
                      <a:lnTo>
                        <a:pt x="1187" y="1758"/>
                      </a:lnTo>
                      <a:lnTo>
                        <a:pt x="1159" y="1784"/>
                      </a:lnTo>
                      <a:lnTo>
                        <a:pt x="1125" y="1805"/>
                      </a:lnTo>
                      <a:lnTo>
                        <a:pt x="1087" y="1814"/>
                      </a:lnTo>
                      <a:lnTo>
                        <a:pt x="1087" y="2677"/>
                      </a:lnTo>
                      <a:lnTo>
                        <a:pt x="883" y="2677"/>
                      </a:lnTo>
                      <a:lnTo>
                        <a:pt x="883" y="1818"/>
                      </a:lnTo>
                      <a:lnTo>
                        <a:pt x="272" y="1818"/>
                      </a:lnTo>
                      <a:lnTo>
                        <a:pt x="272" y="2677"/>
                      </a:lnTo>
                      <a:lnTo>
                        <a:pt x="68" y="2677"/>
                      </a:lnTo>
                      <a:lnTo>
                        <a:pt x="68" y="1782"/>
                      </a:lnTo>
                      <a:lnTo>
                        <a:pt x="40" y="1756"/>
                      </a:lnTo>
                      <a:lnTo>
                        <a:pt x="19" y="1725"/>
                      </a:lnTo>
                      <a:lnTo>
                        <a:pt x="6" y="1688"/>
                      </a:lnTo>
                      <a:lnTo>
                        <a:pt x="0" y="1648"/>
                      </a:lnTo>
                      <a:lnTo>
                        <a:pt x="0" y="170"/>
                      </a:lnTo>
                      <a:lnTo>
                        <a:pt x="4" y="131"/>
                      </a:lnTo>
                      <a:lnTo>
                        <a:pt x="17" y="95"/>
                      </a:lnTo>
                      <a:lnTo>
                        <a:pt x="38" y="65"/>
                      </a:lnTo>
                      <a:lnTo>
                        <a:pt x="64" y="38"/>
                      </a:lnTo>
                      <a:lnTo>
                        <a:pt x="95" y="17"/>
                      </a:lnTo>
                      <a:lnTo>
                        <a:pt x="130" y="4"/>
                      </a:lnTo>
                      <a:lnTo>
                        <a:pt x="17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66" name="Freeform 10126"/>
                <p:cNvSpPr>
                  <a:spLocks/>
                </p:cNvSpPr>
                <p:nvPr/>
              </p:nvSpPr>
              <p:spPr bwMode="auto">
                <a:xfrm>
                  <a:off x="6680" y="-20"/>
                  <a:ext cx="455" cy="454"/>
                </a:xfrm>
                <a:custGeom>
                  <a:avLst/>
                  <a:gdLst>
                    <a:gd name="T0" fmla="*/ 454 w 910"/>
                    <a:gd name="T1" fmla="*/ 0 h 908"/>
                    <a:gd name="T2" fmla="*/ 528 w 910"/>
                    <a:gd name="T3" fmla="*/ 6 h 908"/>
                    <a:gd name="T4" fmla="*/ 598 w 910"/>
                    <a:gd name="T5" fmla="*/ 23 h 908"/>
                    <a:gd name="T6" fmla="*/ 664 w 910"/>
                    <a:gd name="T7" fmla="*/ 51 h 908"/>
                    <a:gd name="T8" fmla="*/ 723 w 910"/>
                    <a:gd name="T9" fmla="*/ 87 h 908"/>
                    <a:gd name="T10" fmla="*/ 776 w 910"/>
                    <a:gd name="T11" fmla="*/ 132 h 908"/>
                    <a:gd name="T12" fmla="*/ 821 w 910"/>
                    <a:gd name="T13" fmla="*/ 185 h 908"/>
                    <a:gd name="T14" fmla="*/ 859 w 910"/>
                    <a:gd name="T15" fmla="*/ 246 h 908"/>
                    <a:gd name="T16" fmla="*/ 885 w 910"/>
                    <a:gd name="T17" fmla="*/ 310 h 908"/>
                    <a:gd name="T18" fmla="*/ 904 w 910"/>
                    <a:gd name="T19" fmla="*/ 380 h 908"/>
                    <a:gd name="T20" fmla="*/ 910 w 910"/>
                    <a:gd name="T21" fmla="*/ 454 h 908"/>
                    <a:gd name="T22" fmla="*/ 904 w 910"/>
                    <a:gd name="T23" fmla="*/ 528 h 908"/>
                    <a:gd name="T24" fmla="*/ 885 w 910"/>
                    <a:gd name="T25" fmla="*/ 598 h 908"/>
                    <a:gd name="T26" fmla="*/ 859 w 910"/>
                    <a:gd name="T27" fmla="*/ 664 h 908"/>
                    <a:gd name="T28" fmla="*/ 821 w 910"/>
                    <a:gd name="T29" fmla="*/ 722 h 908"/>
                    <a:gd name="T30" fmla="*/ 776 w 910"/>
                    <a:gd name="T31" fmla="*/ 775 h 908"/>
                    <a:gd name="T32" fmla="*/ 723 w 910"/>
                    <a:gd name="T33" fmla="*/ 821 h 908"/>
                    <a:gd name="T34" fmla="*/ 664 w 910"/>
                    <a:gd name="T35" fmla="*/ 859 h 908"/>
                    <a:gd name="T36" fmla="*/ 598 w 910"/>
                    <a:gd name="T37" fmla="*/ 885 h 908"/>
                    <a:gd name="T38" fmla="*/ 528 w 910"/>
                    <a:gd name="T39" fmla="*/ 902 h 908"/>
                    <a:gd name="T40" fmla="*/ 454 w 910"/>
                    <a:gd name="T41" fmla="*/ 908 h 908"/>
                    <a:gd name="T42" fmla="*/ 380 w 910"/>
                    <a:gd name="T43" fmla="*/ 902 h 908"/>
                    <a:gd name="T44" fmla="*/ 310 w 910"/>
                    <a:gd name="T45" fmla="*/ 885 h 908"/>
                    <a:gd name="T46" fmla="*/ 246 w 910"/>
                    <a:gd name="T47" fmla="*/ 859 h 908"/>
                    <a:gd name="T48" fmla="*/ 186 w 910"/>
                    <a:gd name="T49" fmla="*/ 821 h 908"/>
                    <a:gd name="T50" fmla="*/ 133 w 910"/>
                    <a:gd name="T51" fmla="*/ 775 h 908"/>
                    <a:gd name="T52" fmla="*/ 87 w 910"/>
                    <a:gd name="T53" fmla="*/ 722 h 908"/>
                    <a:gd name="T54" fmla="*/ 51 w 910"/>
                    <a:gd name="T55" fmla="*/ 664 h 908"/>
                    <a:gd name="T56" fmla="*/ 23 w 910"/>
                    <a:gd name="T57" fmla="*/ 598 h 908"/>
                    <a:gd name="T58" fmla="*/ 6 w 910"/>
                    <a:gd name="T59" fmla="*/ 528 h 908"/>
                    <a:gd name="T60" fmla="*/ 0 w 910"/>
                    <a:gd name="T61" fmla="*/ 454 h 908"/>
                    <a:gd name="T62" fmla="*/ 6 w 910"/>
                    <a:gd name="T63" fmla="*/ 380 h 908"/>
                    <a:gd name="T64" fmla="*/ 23 w 910"/>
                    <a:gd name="T65" fmla="*/ 310 h 908"/>
                    <a:gd name="T66" fmla="*/ 51 w 910"/>
                    <a:gd name="T67" fmla="*/ 246 h 908"/>
                    <a:gd name="T68" fmla="*/ 87 w 910"/>
                    <a:gd name="T69" fmla="*/ 185 h 908"/>
                    <a:gd name="T70" fmla="*/ 133 w 910"/>
                    <a:gd name="T71" fmla="*/ 132 h 908"/>
                    <a:gd name="T72" fmla="*/ 186 w 910"/>
                    <a:gd name="T73" fmla="*/ 87 h 908"/>
                    <a:gd name="T74" fmla="*/ 246 w 910"/>
                    <a:gd name="T75" fmla="*/ 51 h 908"/>
                    <a:gd name="T76" fmla="*/ 310 w 910"/>
                    <a:gd name="T77" fmla="*/ 23 h 908"/>
                    <a:gd name="T78" fmla="*/ 380 w 910"/>
                    <a:gd name="T79" fmla="*/ 6 h 908"/>
                    <a:gd name="T80" fmla="*/ 454 w 910"/>
                    <a:gd name="T81" fmla="*/ 0 h 9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910" h="908">
                      <a:moveTo>
                        <a:pt x="454" y="0"/>
                      </a:moveTo>
                      <a:lnTo>
                        <a:pt x="528" y="6"/>
                      </a:lnTo>
                      <a:lnTo>
                        <a:pt x="598" y="23"/>
                      </a:lnTo>
                      <a:lnTo>
                        <a:pt x="664" y="51"/>
                      </a:lnTo>
                      <a:lnTo>
                        <a:pt x="723" y="87"/>
                      </a:lnTo>
                      <a:lnTo>
                        <a:pt x="776" y="132"/>
                      </a:lnTo>
                      <a:lnTo>
                        <a:pt x="821" y="185"/>
                      </a:lnTo>
                      <a:lnTo>
                        <a:pt x="859" y="246"/>
                      </a:lnTo>
                      <a:lnTo>
                        <a:pt x="885" y="310"/>
                      </a:lnTo>
                      <a:lnTo>
                        <a:pt x="904" y="380"/>
                      </a:lnTo>
                      <a:lnTo>
                        <a:pt x="910" y="454"/>
                      </a:lnTo>
                      <a:lnTo>
                        <a:pt x="904" y="528"/>
                      </a:lnTo>
                      <a:lnTo>
                        <a:pt x="885" y="598"/>
                      </a:lnTo>
                      <a:lnTo>
                        <a:pt x="859" y="664"/>
                      </a:lnTo>
                      <a:lnTo>
                        <a:pt x="821" y="722"/>
                      </a:lnTo>
                      <a:lnTo>
                        <a:pt x="776" y="775"/>
                      </a:lnTo>
                      <a:lnTo>
                        <a:pt x="723" y="821"/>
                      </a:lnTo>
                      <a:lnTo>
                        <a:pt x="664" y="859"/>
                      </a:lnTo>
                      <a:lnTo>
                        <a:pt x="598" y="885"/>
                      </a:lnTo>
                      <a:lnTo>
                        <a:pt x="528" y="902"/>
                      </a:lnTo>
                      <a:lnTo>
                        <a:pt x="454" y="908"/>
                      </a:lnTo>
                      <a:lnTo>
                        <a:pt x="380" y="902"/>
                      </a:lnTo>
                      <a:lnTo>
                        <a:pt x="310" y="885"/>
                      </a:lnTo>
                      <a:lnTo>
                        <a:pt x="246" y="859"/>
                      </a:lnTo>
                      <a:lnTo>
                        <a:pt x="186" y="821"/>
                      </a:lnTo>
                      <a:lnTo>
                        <a:pt x="133" y="775"/>
                      </a:lnTo>
                      <a:lnTo>
                        <a:pt x="87" y="722"/>
                      </a:lnTo>
                      <a:lnTo>
                        <a:pt x="51" y="664"/>
                      </a:lnTo>
                      <a:lnTo>
                        <a:pt x="23" y="598"/>
                      </a:lnTo>
                      <a:lnTo>
                        <a:pt x="6" y="528"/>
                      </a:lnTo>
                      <a:lnTo>
                        <a:pt x="0" y="454"/>
                      </a:lnTo>
                      <a:lnTo>
                        <a:pt x="6" y="380"/>
                      </a:lnTo>
                      <a:lnTo>
                        <a:pt x="23" y="310"/>
                      </a:lnTo>
                      <a:lnTo>
                        <a:pt x="51" y="246"/>
                      </a:lnTo>
                      <a:lnTo>
                        <a:pt x="87" y="185"/>
                      </a:lnTo>
                      <a:lnTo>
                        <a:pt x="133" y="132"/>
                      </a:lnTo>
                      <a:lnTo>
                        <a:pt x="186" y="87"/>
                      </a:lnTo>
                      <a:lnTo>
                        <a:pt x="246" y="51"/>
                      </a:lnTo>
                      <a:lnTo>
                        <a:pt x="310" y="23"/>
                      </a:lnTo>
                      <a:lnTo>
                        <a:pt x="380" y="6"/>
                      </a:lnTo>
                      <a:lnTo>
                        <a:pt x="45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67" name="Freeform 10127"/>
                <p:cNvSpPr>
                  <a:spLocks/>
                </p:cNvSpPr>
                <p:nvPr/>
              </p:nvSpPr>
              <p:spPr bwMode="auto">
                <a:xfrm>
                  <a:off x="6290" y="450"/>
                  <a:ext cx="874" cy="1501"/>
                </a:xfrm>
                <a:custGeom>
                  <a:avLst/>
                  <a:gdLst>
                    <a:gd name="T0" fmla="*/ 1377 w 1749"/>
                    <a:gd name="T1" fmla="*/ 4 h 3002"/>
                    <a:gd name="T2" fmla="*/ 1428 w 1749"/>
                    <a:gd name="T3" fmla="*/ 11 h 3002"/>
                    <a:gd name="T4" fmla="*/ 1479 w 1749"/>
                    <a:gd name="T5" fmla="*/ 26 h 3002"/>
                    <a:gd name="T6" fmla="*/ 1610 w 1749"/>
                    <a:gd name="T7" fmla="*/ 96 h 3002"/>
                    <a:gd name="T8" fmla="*/ 1710 w 1749"/>
                    <a:gd name="T9" fmla="*/ 210 h 3002"/>
                    <a:gd name="T10" fmla="*/ 1749 w 1749"/>
                    <a:gd name="T11" fmla="*/ 361 h 3002"/>
                    <a:gd name="T12" fmla="*/ 1732 w 1749"/>
                    <a:gd name="T13" fmla="*/ 1483 h 3002"/>
                    <a:gd name="T14" fmla="*/ 1651 w 1749"/>
                    <a:gd name="T15" fmla="*/ 1614 h 3002"/>
                    <a:gd name="T16" fmla="*/ 1513 w 1749"/>
                    <a:gd name="T17" fmla="*/ 1685 h 3002"/>
                    <a:gd name="T18" fmla="*/ 1394 w 1749"/>
                    <a:gd name="T19" fmla="*/ 1699 h 3002"/>
                    <a:gd name="T20" fmla="*/ 1315 w 1749"/>
                    <a:gd name="T21" fmla="*/ 1699 h 3002"/>
                    <a:gd name="T22" fmla="*/ 1203 w 1749"/>
                    <a:gd name="T23" fmla="*/ 1699 h 3002"/>
                    <a:gd name="T24" fmla="*/ 1127 w 1749"/>
                    <a:gd name="T25" fmla="*/ 1699 h 3002"/>
                    <a:gd name="T26" fmla="*/ 1108 w 1749"/>
                    <a:gd name="T27" fmla="*/ 1699 h 3002"/>
                    <a:gd name="T28" fmla="*/ 1059 w 1749"/>
                    <a:gd name="T29" fmla="*/ 1704 h 3002"/>
                    <a:gd name="T30" fmla="*/ 987 w 1749"/>
                    <a:gd name="T31" fmla="*/ 1727 h 3002"/>
                    <a:gd name="T32" fmla="*/ 916 w 1749"/>
                    <a:gd name="T33" fmla="*/ 1778 h 3002"/>
                    <a:gd name="T34" fmla="*/ 863 w 1749"/>
                    <a:gd name="T35" fmla="*/ 1867 h 3002"/>
                    <a:gd name="T36" fmla="*/ 849 w 1749"/>
                    <a:gd name="T37" fmla="*/ 2007 h 3002"/>
                    <a:gd name="T38" fmla="*/ 904 w 1749"/>
                    <a:gd name="T39" fmla="*/ 2561 h 3002"/>
                    <a:gd name="T40" fmla="*/ 914 w 1749"/>
                    <a:gd name="T41" fmla="*/ 2851 h 3002"/>
                    <a:gd name="T42" fmla="*/ 842 w 1749"/>
                    <a:gd name="T43" fmla="*/ 2953 h 3002"/>
                    <a:gd name="T44" fmla="*/ 723 w 1749"/>
                    <a:gd name="T45" fmla="*/ 3002 h 3002"/>
                    <a:gd name="T46" fmla="*/ 611 w 1749"/>
                    <a:gd name="T47" fmla="*/ 2983 h 3002"/>
                    <a:gd name="T48" fmla="*/ 511 w 1749"/>
                    <a:gd name="T49" fmla="*/ 2892 h 3002"/>
                    <a:gd name="T50" fmla="*/ 471 w 1749"/>
                    <a:gd name="T51" fmla="*/ 2652 h 3002"/>
                    <a:gd name="T52" fmla="*/ 441 w 1749"/>
                    <a:gd name="T53" fmla="*/ 2274 h 3002"/>
                    <a:gd name="T54" fmla="*/ 426 w 1749"/>
                    <a:gd name="T55" fmla="*/ 1992 h 3002"/>
                    <a:gd name="T56" fmla="*/ 420 w 1749"/>
                    <a:gd name="T57" fmla="*/ 1788 h 3002"/>
                    <a:gd name="T58" fmla="*/ 422 w 1749"/>
                    <a:gd name="T59" fmla="*/ 1649 h 3002"/>
                    <a:gd name="T60" fmla="*/ 430 w 1749"/>
                    <a:gd name="T61" fmla="*/ 1559 h 3002"/>
                    <a:gd name="T62" fmla="*/ 441 w 1749"/>
                    <a:gd name="T63" fmla="*/ 1506 h 3002"/>
                    <a:gd name="T64" fmla="*/ 454 w 1749"/>
                    <a:gd name="T65" fmla="*/ 1470 h 3002"/>
                    <a:gd name="T66" fmla="*/ 479 w 1749"/>
                    <a:gd name="T67" fmla="*/ 1426 h 3002"/>
                    <a:gd name="T68" fmla="*/ 537 w 1749"/>
                    <a:gd name="T69" fmla="*/ 1371 h 3002"/>
                    <a:gd name="T70" fmla="*/ 647 w 1749"/>
                    <a:gd name="T71" fmla="*/ 1322 h 3002"/>
                    <a:gd name="T72" fmla="*/ 832 w 1749"/>
                    <a:gd name="T73" fmla="*/ 1286 h 3002"/>
                    <a:gd name="T74" fmla="*/ 868 w 1749"/>
                    <a:gd name="T75" fmla="*/ 1018 h 3002"/>
                    <a:gd name="T76" fmla="*/ 694 w 1749"/>
                    <a:gd name="T77" fmla="*/ 1090 h 3002"/>
                    <a:gd name="T78" fmla="*/ 466 w 1749"/>
                    <a:gd name="T79" fmla="*/ 1122 h 3002"/>
                    <a:gd name="T80" fmla="*/ 163 w 1749"/>
                    <a:gd name="T81" fmla="*/ 1114 h 3002"/>
                    <a:gd name="T82" fmla="*/ 57 w 1749"/>
                    <a:gd name="T83" fmla="*/ 1069 h 3002"/>
                    <a:gd name="T84" fmla="*/ 2 w 1749"/>
                    <a:gd name="T85" fmla="*/ 967 h 3002"/>
                    <a:gd name="T86" fmla="*/ 25 w 1749"/>
                    <a:gd name="T87" fmla="*/ 849 h 3002"/>
                    <a:gd name="T88" fmla="*/ 112 w 1749"/>
                    <a:gd name="T89" fmla="*/ 776 h 3002"/>
                    <a:gd name="T90" fmla="*/ 280 w 1749"/>
                    <a:gd name="T91" fmla="*/ 768 h 3002"/>
                    <a:gd name="T92" fmla="*/ 501 w 1749"/>
                    <a:gd name="T93" fmla="*/ 755 h 3002"/>
                    <a:gd name="T94" fmla="*/ 656 w 1749"/>
                    <a:gd name="T95" fmla="*/ 700 h 3002"/>
                    <a:gd name="T96" fmla="*/ 764 w 1749"/>
                    <a:gd name="T97" fmla="*/ 609 h 3002"/>
                    <a:gd name="T98" fmla="*/ 844 w 1749"/>
                    <a:gd name="T99" fmla="*/ 480 h 3002"/>
                    <a:gd name="T100" fmla="*/ 912 w 1749"/>
                    <a:gd name="T101" fmla="*/ 320 h 3002"/>
                    <a:gd name="T102" fmla="*/ 982 w 1749"/>
                    <a:gd name="T103" fmla="*/ 170 h 3002"/>
                    <a:gd name="T104" fmla="*/ 1095 w 1749"/>
                    <a:gd name="T105" fmla="*/ 70 h 3002"/>
                    <a:gd name="T106" fmla="*/ 1229 w 1749"/>
                    <a:gd name="T107" fmla="*/ 13 h 3002"/>
                    <a:gd name="T108" fmla="*/ 1271 w 1749"/>
                    <a:gd name="T109" fmla="*/ 4 h 30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749" h="3002">
                      <a:moveTo>
                        <a:pt x="1328" y="0"/>
                      </a:moveTo>
                      <a:lnTo>
                        <a:pt x="1352" y="0"/>
                      </a:lnTo>
                      <a:lnTo>
                        <a:pt x="1377" y="4"/>
                      </a:lnTo>
                      <a:lnTo>
                        <a:pt x="1398" y="6"/>
                      </a:lnTo>
                      <a:lnTo>
                        <a:pt x="1415" y="9"/>
                      </a:lnTo>
                      <a:lnTo>
                        <a:pt x="1428" y="11"/>
                      </a:lnTo>
                      <a:lnTo>
                        <a:pt x="1432" y="11"/>
                      </a:lnTo>
                      <a:lnTo>
                        <a:pt x="1434" y="11"/>
                      </a:lnTo>
                      <a:lnTo>
                        <a:pt x="1479" y="26"/>
                      </a:lnTo>
                      <a:lnTo>
                        <a:pt x="1524" y="45"/>
                      </a:lnTo>
                      <a:lnTo>
                        <a:pt x="1568" y="68"/>
                      </a:lnTo>
                      <a:lnTo>
                        <a:pt x="1610" y="96"/>
                      </a:lnTo>
                      <a:lnTo>
                        <a:pt x="1647" y="130"/>
                      </a:lnTo>
                      <a:lnTo>
                        <a:pt x="1681" y="168"/>
                      </a:lnTo>
                      <a:lnTo>
                        <a:pt x="1710" y="210"/>
                      </a:lnTo>
                      <a:lnTo>
                        <a:pt x="1731" y="255"/>
                      </a:lnTo>
                      <a:lnTo>
                        <a:pt x="1744" y="306"/>
                      </a:lnTo>
                      <a:lnTo>
                        <a:pt x="1749" y="361"/>
                      </a:lnTo>
                      <a:lnTo>
                        <a:pt x="1749" y="1364"/>
                      </a:lnTo>
                      <a:lnTo>
                        <a:pt x="1746" y="1426"/>
                      </a:lnTo>
                      <a:lnTo>
                        <a:pt x="1732" y="1483"/>
                      </a:lnTo>
                      <a:lnTo>
                        <a:pt x="1712" y="1532"/>
                      </a:lnTo>
                      <a:lnTo>
                        <a:pt x="1685" y="1576"/>
                      </a:lnTo>
                      <a:lnTo>
                        <a:pt x="1651" y="1614"/>
                      </a:lnTo>
                      <a:lnTo>
                        <a:pt x="1610" y="1644"/>
                      </a:lnTo>
                      <a:lnTo>
                        <a:pt x="1564" y="1666"/>
                      </a:lnTo>
                      <a:lnTo>
                        <a:pt x="1513" y="1685"/>
                      </a:lnTo>
                      <a:lnTo>
                        <a:pt x="1458" y="1695"/>
                      </a:lnTo>
                      <a:lnTo>
                        <a:pt x="1402" y="1699"/>
                      </a:lnTo>
                      <a:lnTo>
                        <a:pt x="1394" y="1699"/>
                      </a:lnTo>
                      <a:lnTo>
                        <a:pt x="1375" y="1699"/>
                      </a:lnTo>
                      <a:lnTo>
                        <a:pt x="1349" y="1699"/>
                      </a:lnTo>
                      <a:lnTo>
                        <a:pt x="1315" y="1699"/>
                      </a:lnTo>
                      <a:lnTo>
                        <a:pt x="1279" y="1699"/>
                      </a:lnTo>
                      <a:lnTo>
                        <a:pt x="1241" y="1699"/>
                      </a:lnTo>
                      <a:lnTo>
                        <a:pt x="1203" y="1699"/>
                      </a:lnTo>
                      <a:lnTo>
                        <a:pt x="1171" y="1699"/>
                      </a:lnTo>
                      <a:lnTo>
                        <a:pt x="1144" y="1699"/>
                      </a:lnTo>
                      <a:lnTo>
                        <a:pt x="1127" y="1699"/>
                      </a:lnTo>
                      <a:lnTo>
                        <a:pt x="1120" y="1699"/>
                      </a:lnTo>
                      <a:lnTo>
                        <a:pt x="1118" y="1699"/>
                      </a:lnTo>
                      <a:lnTo>
                        <a:pt x="1108" y="1699"/>
                      </a:lnTo>
                      <a:lnTo>
                        <a:pt x="1095" y="1699"/>
                      </a:lnTo>
                      <a:lnTo>
                        <a:pt x="1078" y="1701"/>
                      </a:lnTo>
                      <a:lnTo>
                        <a:pt x="1059" y="1704"/>
                      </a:lnTo>
                      <a:lnTo>
                        <a:pt x="1037" y="1710"/>
                      </a:lnTo>
                      <a:lnTo>
                        <a:pt x="1012" y="1718"/>
                      </a:lnTo>
                      <a:lnTo>
                        <a:pt x="987" y="1727"/>
                      </a:lnTo>
                      <a:lnTo>
                        <a:pt x="963" y="1740"/>
                      </a:lnTo>
                      <a:lnTo>
                        <a:pt x="938" y="1757"/>
                      </a:lnTo>
                      <a:lnTo>
                        <a:pt x="916" y="1778"/>
                      </a:lnTo>
                      <a:lnTo>
                        <a:pt x="895" y="1803"/>
                      </a:lnTo>
                      <a:lnTo>
                        <a:pt x="876" y="1833"/>
                      </a:lnTo>
                      <a:lnTo>
                        <a:pt x="863" y="1867"/>
                      </a:lnTo>
                      <a:lnTo>
                        <a:pt x="853" y="1909"/>
                      </a:lnTo>
                      <a:lnTo>
                        <a:pt x="847" y="1954"/>
                      </a:lnTo>
                      <a:lnTo>
                        <a:pt x="849" y="2007"/>
                      </a:lnTo>
                      <a:lnTo>
                        <a:pt x="866" y="2183"/>
                      </a:lnTo>
                      <a:lnTo>
                        <a:pt x="885" y="2368"/>
                      </a:lnTo>
                      <a:lnTo>
                        <a:pt x="904" y="2561"/>
                      </a:lnTo>
                      <a:lnTo>
                        <a:pt x="923" y="2764"/>
                      </a:lnTo>
                      <a:lnTo>
                        <a:pt x="923" y="2807"/>
                      </a:lnTo>
                      <a:lnTo>
                        <a:pt x="914" y="2851"/>
                      </a:lnTo>
                      <a:lnTo>
                        <a:pt x="897" y="2888"/>
                      </a:lnTo>
                      <a:lnTo>
                        <a:pt x="872" y="2924"/>
                      </a:lnTo>
                      <a:lnTo>
                        <a:pt x="842" y="2953"/>
                      </a:lnTo>
                      <a:lnTo>
                        <a:pt x="806" y="2977"/>
                      </a:lnTo>
                      <a:lnTo>
                        <a:pt x="766" y="2994"/>
                      </a:lnTo>
                      <a:lnTo>
                        <a:pt x="723" y="3002"/>
                      </a:lnTo>
                      <a:lnTo>
                        <a:pt x="702" y="3002"/>
                      </a:lnTo>
                      <a:lnTo>
                        <a:pt x="655" y="2998"/>
                      </a:lnTo>
                      <a:lnTo>
                        <a:pt x="611" y="2983"/>
                      </a:lnTo>
                      <a:lnTo>
                        <a:pt x="571" y="2960"/>
                      </a:lnTo>
                      <a:lnTo>
                        <a:pt x="537" y="2928"/>
                      </a:lnTo>
                      <a:lnTo>
                        <a:pt x="511" y="2892"/>
                      </a:lnTo>
                      <a:lnTo>
                        <a:pt x="492" y="2849"/>
                      </a:lnTo>
                      <a:lnTo>
                        <a:pt x="483" y="2801"/>
                      </a:lnTo>
                      <a:lnTo>
                        <a:pt x="471" y="2652"/>
                      </a:lnTo>
                      <a:lnTo>
                        <a:pt x="460" y="2514"/>
                      </a:lnTo>
                      <a:lnTo>
                        <a:pt x="450" y="2389"/>
                      </a:lnTo>
                      <a:lnTo>
                        <a:pt x="441" y="2274"/>
                      </a:lnTo>
                      <a:lnTo>
                        <a:pt x="435" y="2170"/>
                      </a:lnTo>
                      <a:lnTo>
                        <a:pt x="430" y="2077"/>
                      </a:lnTo>
                      <a:lnTo>
                        <a:pt x="426" y="1992"/>
                      </a:lnTo>
                      <a:lnTo>
                        <a:pt x="422" y="1916"/>
                      </a:lnTo>
                      <a:lnTo>
                        <a:pt x="420" y="1848"/>
                      </a:lnTo>
                      <a:lnTo>
                        <a:pt x="420" y="1788"/>
                      </a:lnTo>
                      <a:lnTo>
                        <a:pt x="418" y="1735"/>
                      </a:lnTo>
                      <a:lnTo>
                        <a:pt x="420" y="1689"/>
                      </a:lnTo>
                      <a:lnTo>
                        <a:pt x="422" y="1649"/>
                      </a:lnTo>
                      <a:lnTo>
                        <a:pt x="424" y="1614"/>
                      </a:lnTo>
                      <a:lnTo>
                        <a:pt x="426" y="1585"/>
                      </a:lnTo>
                      <a:lnTo>
                        <a:pt x="430" y="1559"/>
                      </a:lnTo>
                      <a:lnTo>
                        <a:pt x="433" y="1538"/>
                      </a:lnTo>
                      <a:lnTo>
                        <a:pt x="437" y="1521"/>
                      </a:lnTo>
                      <a:lnTo>
                        <a:pt x="441" y="1506"/>
                      </a:lnTo>
                      <a:lnTo>
                        <a:pt x="445" y="1492"/>
                      </a:lnTo>
                      <a:lnTo>
                        <a:pt x="448" y="1481"/>
                      </a:lnTo>
                      <a:lnTo>
                        <a:pt x="454" y="1470"/>
                      </a:lnTo>
                      <a:lnTo>
                        <a:pt x="458" y="1460"/>
                      </a:lnTo>
                      <a:lnTo>
                        <a:pt x="467" y="1443"/>
                      </a:lnTo>
                      <a:lnTo>
                        <a:pt x="479" y="1426"/>
                      </a:lnTo>
                      <a:lnTo>
                        <a:pt x="494" y="1407"/>
                      </a:lnTo>
                      <a:lnTo>
                        <a:pt x="513" y="1390"/>
                      </a:lnTo>
                      <a:lnTo>
                        <a:pt x="537" y="1371"/>
                      </a:lnTo>
                      <a:lnTo>
                        <a:pt x="568" y="1354"/>
                      </a:lnTo>
                      <a:lnTo>
                        <a:pt x="604" y="1337"/>
                      </a:lnTo>
                      <a:lnTo>
                        <a:pt x="647" y="1322"/>
                      </a:lnTo>
                      <a:lnTo>
                        <a:pt x="700" y="1309"/>
                      </a:lnTo>
                      <a:lnTo>
                        <a:pt x="760" y="1296"/>
                      </a:lnTo>
                      <a:lnTo>
                        <a:pt x="832" y="1286"/>
                      </a:lnTo>
                      <a:lnTo>
                        <a:pt x="916" y="1279"/>
                      </a:lnTo>
                      <a:lnTo>
                        <a:pt x="916" y="984"/>
                      </a:lnTo>
                      <a:lnTo>
                        <a:pt x="868" y="1018"/>
                      </a:lnTo>
                      <a:lnTo>
                        <a:pt x="815" y="1046"/>
                      </a:lnTo>
                      <a:lnTo>
                        <a:pt x="757" y="1071"/>
                      </a:lnTo>
                      <a:lnTo>
                        <a:pt x="694" y="1090"/>
                      </a:lnTo>
                      <a:lnTo>
                        <a:pt x="624" y="1105"/>
                      </a:lnTo>
                      <a:lnTo>
                        <a:pt x="549" y="1114"/>
                      </a:lnTo>
                      <a:lnTo>
                        <a:pt x="466" y="1122"/>
                      </a:lnTo>
                      <a:lnTo>
                        <a:pt x="375" y="1124"/>
                      </a:lnTo>
                      <a:lnTo>
                        <a:pt x="275" y="1122"/>
                      </a:lnTo>
                      <a:lnTo>
                        <a:pt x="163" y="1114"/>
                      </a:lnTo>
                      <a:lnTo>
                        <a:pt x="123" y="1107"/>
                      </a:lnTo>
                      <a:lnTo>
                        <a:pt x="87" y="1091"/>
                      </a:lnTo>
                      <a:lnTo>
                        <a:pt x="57" y="1069"/>
                      </a:lnTo>
                      <a:lnTo>
                        <a:pt x="31" y="1038"/>
                      </a:lnTo>
                      <a:lnTo>
                        <a:pt x="14" y="1004"/>
                      </a:lnTo>
                      <a:lnTo>
                        <a:pt x="2" y="967"/>
                      </a:lnTo>
                      <a:lnTo>
                        <a:pt x="0" y="925"/>
                      </a:lnTo>
                      <a:lnTo>
                        <a:pt x="8" y="885"/>
                      </a:lnTo>
                      <a:lnTo>
                        <a:pt x="25" y="849"/>
                      </a:lnTo>
                      <a:lnTo>
                        <a:pt x="48" y="819"/>
                      </a:lnTo>
                      <a:lnTo>
                        <a:pt x="76" y="793"/>
                      </a:lnTo>
                      <a:lnTo>
                        <a:pt x="112" y="776"/>
                      </a:lnTo>
                      <a:lnTo>
                        <a:pt x="150" y="764"/>
                      </a:lnTo>
                      <a:lnTo>
                        <a:pt x="189" y="762"/>
                      </a:lnTo>
                      <a:lnTo>
                        <a:pt x="280" y="768"/>
                      </a:lnTo>
                      <a:lnTo>
                        <a:pt x="362" y="768"/>
                      </a:lnTo>
                      <a:lnTo>
                        <a:pt x="435" y="762"/>
                      </a:lnTo>
                      <a:lnTo>
                        <a:pt x="501" y="755"/>
                      </a:lnTo>
                      <a:lnTo>
                        <a:pt x="558" y="740"/>
                      </a:lnTo>
                      <a:lnTo>
                        <a:pt x="611" y="723"/>
                      </a:lnTo>
                      <a:lnTo>
                        <a:pt x="656" y="700"/>
                      </a:lnTo>
                      <a:lnTo>
                        <a:pt x="696" y="673"/>
                      </a:lnTo>
                      <a:lnTo>
                        <a:pt x="732" y="643"/>
                      </a:lnTo>
                      <a:lnTo>
                        <a:pt x="764" y="609"/>
                      </a:lnTo>
                      <a:lnTo>
                        <a:pt x="795" y="569"/>
                      </a:lnTo>
                      <a:lnTo>
                        <a:pt x="819" y="528"/>
                      </a:lnTo>
                      <a:lnTo>
                        <a:pt x="844" y="480"/>
                      </a:lnTo>
                      <a:lnTo>
                        <a:pt x="866" y="431"/>
                      </a:lnTo>
                      <a:lnTo>
                        <a:pt x="889" y="378"/>
                      </a:lnTo>
                      <a:lnTo>
                        <a:pt x="912" y="320"/>
                      </a:lnTo>
                      <a:lnTo>
                        <a:pt x="934" y="259"/>
                      </a:lnTo>
                      <a:lnTo>
                        <a:pt x="955" y="214"/>
                      </a:lnTo>
                      <a:lnTo>
                        <a:pt x="982" y="170"/>
                      </a:lnTo>
                      <a:lnTo>
                        <a:pt x="1016" y="132"/>
                      </a:lnTo>
                      <a:lnTo>
                        <a:pt x="1054" y="98"/>
                      </a:lnTo>
                      <a:lnTo>
                        <a:pt x="1095" y="70"/>
                      </a:lnTo>
                      <a:lnTo>
                        <a:pt x="1139" y="45"/>
                      </a:lnTo>
                      <a:lnTo>
                        <a:pt x="1184" y="26"/>
                      </a:lnTo>
                      <a:lnTo>
                        <a:pt x="1229" y="13"/>
                      </a:lnTo>
                      <a:lnTo>
                        <a:pt x="1235" y="11"/>
                      </a:lnTo>
                      <a:lnTo>
                        <a:pt x="1250" y="8"/>
                      </a:lnTo>
                      <a:lnTo>
                        <a:pt x="1271" y="4"/>
                      </a:lnTo>
                      <a:lnTo>
                        <a:pt x="1299" y="0"/>
                      </a:lnTo>
                      <a:lnTo>
                        <a:pt x="132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68" name="Freeform 10128"/>
                <p:cNvSpPr>
                  <a:spLocks/>
                </p:cNvSpPr>
                <p:nvPr/>
              </p:nvSpPr>
              <p:spPr bwMode="auto">
                <a:xfrm>
                  <a:off x="6755" y="606"/>
                  <a:ext cx="614" cy="1338"/>
                </a:xfrm>
                <a:custGeom>
                  <a:avLst/>
                  <a:gdLst>
                    <a:gd name="T0" fmla="*/ 1059 w 1229"/>
                    <a:gd name="T1" fmla="*/ 0 h 2677"/>
                    <a:gd name="T2" fmla="*/ 1098 w 1229"/>
                    <a:gd name="T3" fmla="*/ 4 h 2677"/>
                    <a:gd name="T4" fmla="*/ 1134 w 1229"/>
                    <a:gd name="T5" fmla="*/ 17 h 2677"/>
                    <a:gd name="T6" fmla="*/ 1164 w 1229"/>
                    <a:gd name="T7" fmla="*/ 38 h 2677"/>
                    <a:gd name="T8" fmla="*/ 1191 w 1229"/>
                    <a:gd name="T9" fmla="*/ 65 h 2677"/>
                    <a:gd name="T10" fmla="*/ 1212 w 1229"/>
                    <a:gd name="T11" fmla="*/ 95 h 2677"/>
                    <a:gd name="T12" fmla="*/ 1225 w 1229"/>
                    <a:gd name="T13" fmla="*/ 131 h 2677"/>
                    <a:gd name="T14" fmla="*/ 1229 w 1229"/>
                    <a:gd name="T15" fmla="*/ 170 h 2677"/>
                    <a:gd name="T16" fmla="*/ 1229 w 1229"/>
                    <a:gd name="T17" fmla="*/ 1648 h 2677"/>
                    <a:gd name="T18" fmla="*/ 1223 w 1229"/>
                    <a:gd name="T19" fmla="*/ 1688 h 2677"/>
                    <a:gd name="T20" fmla="*/ 1210 w 1229"/>
                    <a:gd name="T21" fmla="*/ 1725 h 2677"/>
                    <a:gd name="T22" fmla="*/ 1189 w 1229"/>
                    <a:gd name="T23" fmla="*/ 1758 h 2677"/>
                    <a:gd name="T24" fmla="*/ 1161 w 1229"/>
                    <a:gd name="T25" fmla="*/ 1782 h 2677"/>
                    <a:gd name="T26" fmla="*/ 1161 w 1229"/>
                    <a:gd name="T27" fmla="*/ 2677 h 2677"/>
                    <a:gd name="T28" fmla="*/ 956 w 1229"/>
                    <a:gd name="T29" fmla="*/ 2677 h 2677"/>
                    <a:gd name="T30" fmla="*/ 956 w 1229"/>
                    <a:gd name="T31" fmla="*/ 1818 h 2677"/>
                    <a:gd name="T32" fmla="*/ 346 w 1229"/>
                    <a:gd name="T33" fmla="*/ 1818 h 2677"/>
                    <a:gd name="T34" fmla="*/ 346 w 1229"/>
                    <a:gd name="T35" fmla="*/ 2677 h 2677"/>
                    <a:gd name="T36" fmla="*/ 141 w 1229"/>
                    <a:gd name="T37" fmla="*/ 2677 h 2677"/>
                    <a:gd name="T38" fmla="*/ 141 w 1229"/>
                    <a:gd name="T39" fmla="*/ 1814 h 2677"/>
                    <a:gd name="T40" fmla="*/ 104 w 1229"/>
                    <a:gd name="T41" fmla="*/ 1805 h 2677"/>
                    <a:gd name="T42" fmla="*/ 70 w 1229"/>
                    <a:gd name="T43" fmla="*/ 1784 h 2677"/>
                    <a:gd name="T44" fmla="*/ 41 w 1229"/>
                    <a:gd name="T45" fmla="*/ 1758 h 2677"/>
                    <a:gd name="T46" fmla="*/ 19 w 1229"/>
                    <a:gd name="T47" fmla="*/ 1725 h 2677"/>
                    <a:gd name="T48" fmla="*/ 5 w 1229"/>
                    <a:gd name="T49" fmla="*/ 1689 h 2677"/>
                    <a:gd name="T50" fmla="*/ 0 w 1229"/>
                    <a:gd name="T51" fmla="*/ 1648 h 2677"/>
                    <a:gd name="T52" fmla="*/ 5 w 1229"/>
                    <a:gd name="T53" fmla="*/ 1608 h 2677"/>
                    <a:gd name="T54" fmla="*/ 17 w 1229"/>
                    <a:gd name="T55" fmla="*/ 1574 h 2677"/>
                    <a:gd name="T56" fmla="*/ 37 w 1229"/>
                    <a:gd name="T57" fmla="*/ 1542 h 2677"/>
                    <a:gd name="T58" fmla="*/ 64 w 1229"/>
                    <a:gd name="T59" fmla="*/ 1515 h 2677"/>
                    <a:gd name="T60" fmla="*/ 94 w 1229"/>
                    <a:gd name="T61" fmla="*/ 1495 h 2677"/>
                    <a:gd name="T62" fmla="*/ 130 w 1229"/>
                    <a:gd name="T63" fmla="*/ 1483 h 2677"/>
                    <a:gd name="T64" fmla="*/ 170 w 1229"/>
                    <a:gd name="T65" fmla="*/ 1478 h 2677"/>
                    <a:gd name="T66" fmla="*/ 471 w 1229"/>
                    <a:gd name="T67" fmla="*/ 1478 h 2677"/>
                    <a:gd name="T68" fmla="*/ 537 w 1229"/>
                    <a:gd name="T69" fmla="*/ 1476 h 2677"/>
                    <a:gd name="T70" fmla="*/ 595 w 1229"/>
                    <a:gd name="T71" fmla="*/ 1466 h 2677"/>
                    <a:gd name="T72" fmla="*/ 648 w 1229"/>
                    <a:gd name="T73" fmla="*/ 1453 h 2677"/>
                    <a:gd name="T74" fmla="*/ 694 w 1229"/>
                    <a:gd name="T75" fmla="*/ 1434 h 2677"/>
                    <a:gd name="T76" fmla="*/ 733 w 1229"/>
                    <a:gd name="T77" fmla="*/ 1411 h 2677"/>
                    <a:gd name="T78" fmla="*/ 767 w 1229"/>
                    <a:gd name="T79" fmla="*/ 1387 h 2677"/>
                    <a:gd name="T80" fmla="*/ 796 w 1229"/>
                    <a:gd name="T81" fmla="*/ 1360 h 2677"/>
                    <a:gd name="T82" fmla="*/ 818 w 1229"/>
                    <a:gd name="T83" fmla="*/ 1330 h 2677"/>
                    <a:gd name="T84" fmla="*/ 839 w 1229"/>
                    <a:gd name="T85" fmla="*/ 1300 h 2677"/>
                    <a:gd name="T86" fmla="*/ 854 w 1229"/>
                    <a:gd name="T87" fmla="*/ 1268 h 2677"/>
                    <a:gd name="T88" fmla="*/ 868 w 1229"/>
                    <a:gd name="T89" fmla="*/ 1235 h 2677"/>
                    <a:gd name="T90" fmla="*/ 875 w 1229"/>
                    <a:gd name="T91" fmla="*/ 1205 h 2677"/>
                    <a:gd name="T92" fmla="*/ 883 w 1229"/>
                    <a:gd name="T93" fmla="*/ 1175 h 2677"/>
                    <a:gd name="T94" fmla="*/ 887 w 1229"/>
                    <a:gd name="T95" fmla="*/ 1148 h 2677"/>
                    <a:gd name="T96" fmla="*/ 890 w 1229"/>
                    <a:gd name="T97" fmla="*/ 1122 h 2677"/>
                    <a:gd name="T98" fmla="*/ 890 w 1229"/>
                    <a:gd name="T99" fmla="*/ 1101 h 2677"/>
                    <a:gd name="T100" fmla="*/ 890 w 1229"/>
                    <a:gd name="T101" fmla="*/ 1082 h 2677"/>
                    <a:gd name="T102" fmla="*/ 890 w 1229"/>
                    <a:gd name="T103" fmla="*/ 1069 h 2677"/>
                    <a:gd name="T104" fmla="*/ 890 w 1229"/>
                    <a:gd name="T105" fmla="*/ 1060 h 2677"/>
                    <a:gd name="T106" fmla="*/ 888 w 1229"/>
                    <a:gd name="T107" fmla="*/ 1058 h 2677"/>
                    <a:gd name="T108" fmla="*/ 888 w 1229"/>
                    <a:gd name="T109" fmla="*/ 170 h 2677"/>
                    <a:gd name="T110" fmla="*/ 894 w 1229"/>
                    <a:gd name="T111" fmla="*/ 131 h 2677"/>
                    <a:gd name="T112" fmla="*/ 907 w 1229"/>
                    <a:gd name="T113" fmla="*/ 95 h 2677"/>
                    <a:gd name="T114" fmla="*/ 926 w 1229"/>
                    <a:gd name="T115" fmla="*/ 65 h 2677"/>
                    <a:gd name="T116" fmla="*/ 953 w 1229"/>
                    <a:gd name="T117" fmla="*/ 38 h 2677"/>
                    <a:gd name="T118" fmla="*/ 985 w 1229"/>
                    <a:gd name="T119" fmla="*/ 17 h 2677"/>
                    <a:gd name="T120" fmla="*/ 1021 w 1229"/>
                    <a:gd name="T121" fmla="*/ 4 h 2677"/>
                    <a:gd name="T122" fmla="*/ 1059 w 1229"/>
                    <a:gd name="T123" fmla="*/ 0 h 26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229" h="2677">
                      <a:moveTo>
                        <a:pt x="1059" y="0"/>
                      </a:moveTo>
                      <a:lnTo>
                        <a:pt x="1098" y="4"/>
                      </a:lnTo>
                      <a:lnTo>
                        <a:pt x="1134" y="17"/>
                      </a:lnTo>
                      <a:lnTo>
                        <a:pt x="1164" y="38"/>
                      </a:lnTo>
                      <a:lnTo>
                        <a:pt x="1191" y="65"/>
                      </a:lnTo>
                      <a:lnTo>
                        <a:pt x="1212" y="95"/>
                      </a:lnTo>
                      <a:lnTo>
                        <a:pt x="1225" y="131"/>
                      </a:lnTo>
                      <a:lnTo>
                        <a:pt x="1229" y="170"/>
                      </a:lnTo>
                      <a:lnTo>
                        <a:pt x="1229" y="1648"/>
                      </a:lnTo>
                      <a:lnTo>
                        <a:pt x="1223" y="1688"/>
                      </a:lnTo>
                      <a:lnTo>
                        <a:pt x="1210" y="1725"/>
                      </a:lnTo>
                      <a:lnTo>
                        <a:pt x="1189" y="1758"/>
                      </a:lnTo>
                      <a:lnTo>
                        <a:pt x="1161" y="1782"/>
                      </a:lnTo>
                      <a:lnTo>
                        <a:pt x="1161" y="2677"/>
                      </a:lnTo>
                      <a:lnTo>
                        <a:pt x="956" y="2677"/>
                      </a:lnTo>
                      <a:lnTo>
                        <a:pt x="956" y="1818"/>
                      </a:lnTo>
                      <a:lnTo>
                        <a:pt x="346" y="1818"/>
                      </a:lnTo>
                      <a:lnTo>
                        <a:pt x="346" y="2677"/>
                      </a:lnTo>
                      <a:lnTo>
                        <a:pt x="141" y="2677"/>
                      </a:lnTo>
                      <a:lnTo>
                        <a:pt x="141" y="1814"/>
                      </a:lnTo>
                      <a:lnTo>
                        <a:pt x="104" y="1805"/>
                      </a:lnTo>
                      <a:lnTo>
                        <a:pt x="70" y="1784"/>
                      </a:lnTo>
                      <a:lnTo>
                        <a:pt x="41" y="1758"/>
                      </a:lnTo>
                      <a:lnTo>
                        <a:pt x="19" y="1725"/>
                      </a:lnTo>
                      <a:lnTo>
                        <a:pt x="5" y="1689"/>
                      </a:lnTo>
                      <a:lnTo>
                        <a:pt x="0" y="1648"/>
                      </a:lnTo>
                      <a:lnTo>
                        <a:pt x="5" y="1608"/>
                      </a:lnTo>
                      <a:lnTo>
                        <a:pt x="17" y="1574"/>
                      </a:lnTo>
                      <a:lnTo>
                        <a:pt x="37" y="1542"/>
                      </a:lnTo>
                      <a:lnTo>
                        <a:pt x="64" y="1515"/>
                      </a:lnTo>
                      <a:lnTo>
                        <a:pt x="94" y="1495"/>
                      </a:lnTo>
                      <a:lnTo>
                        <a:pt x="130" y="1483"/>
                      </a:lnTo>
                      <a:lnTo>
                        <a:pt x="170" y="1478"/>
                      </a:lnTo>
                      <a:lnTo>
                        <a:pt x="471" y="1478"/>
                      </a:lnTo>
                      <a:lnTo>
                        <a:pt x="537" y="1476"/>
                      </a:lnTo>
                      <a:lnTo>
                        <a:pt x="595" y="1466"/>
                      </a:lnTo>
                      <a:lnTo>
                        <a:pt x="648" y="1453"/>
                      </a:lnTo>
                      <a:lnTo>
                        <a:pt x="694" y="1434"/>
                      </a:lnTo>
                      <a:lnTo>
                        <a:pt x="733" y="1411"/>
                      </a:lnTo>
                      <a:lnTo>
                        <a:pt x="767" y="1387"/>
                      </a:lnTo>
                      <a:lnTo>
                        <a:pt x="796" y="1360"/>
                      </a:lnTo>
                      <a:lnTo>
                        <a:pt x="818" y="1330"/>
                      </a:lnTo>
                      <a:lnTo>
                        <a:pt x="839" y="1300"/>
                      </a:lnTo>
                      <a:lnTo>
                        <a:pt x="854" y="1268"/>
                      </a:lnTo>
                      <a:lnTo>
                        <a:pt x="868" y="1235"/>
                      </a:lnTo>
                      <a:lnTo>
                        <a:pt x="875" y="1205"/>
                      </a:lnTo>
                      <a:lnTo>
                        <a:pt x="883" y="1175"/>
                      </a:lnTo>
                      <a:lnTo>
                        <a:pt x="887" y="1148"/>
                      </a:lnTo>
                      <a:lnTo>
                        <a:pt x="890" y="1122"/>
                      </a:lnTo>
                      <a:lnTo>
                        <a:pt x="890" y="1101"/>
                      </a:lnTo>
                      <a:lnTo>
                        <a:pt x="890" y="1082"/>
                      </a:lnTo>
                      <a:lnTo>
                        <a:pt x="890" y="1069"/>
                      </a:lnTo>
                      <a:lnTo>
                        <a:pt x="890" y="1060"/>
                      </a:lnTo>
                      <a:lnTo>
                        <a:pt x="888" y="1058"/>
                      </a:lnTo>
                      <a:lnTo>
                        <a:pt x="888" y="170"/>
                      </a:lnTo>
                      <a:lnTo>
                        <a:pt x="894" y="131"/>
                      </a:lnTo>
                      <a:lnTo>
                        <a:pt x="907" y="95"/>
                      </a:lnTo>
                      <a:lnTo>
                        <a:pt x="926" y="65"/>
                      </a:lnTo>
                      <a:lnTo>
                        <a:pt x="953" y="38"/>
                      </a:lnTo>
                      <a:lnTo>
                        <a:pt x="985" y="17"/>
                      </a:lnTo>
                      <a:lnTo>
                        <a:pt x="1021" y="4"/>
                      </a:lnTo>
                      <a:lnTo>
                        <a:pt x="105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" name="Group 7"/>
          <p:cNvGrpSpPr/>
          <p:nvPr/>
        </p:nvGrpSpPr>
        <p:grpSpPr>
          <a:xfrm>
            <a:off x="4986622" y="5368025"/>
            <a:ext cx="2894368" cy="1077218"/>
            <a:chOff x="4986622" y="5306525"/>
            <a:chExt cx="2894368" cy="1077218"/>
          </a:xfrm>
        </p:grpSpPr>
        <p:sp>
          <p:nvSpPr>
            <p:cNvPr id="10145" name="TextBox 10144"/>
            <p:cNvSpPr txBox="1"/>
            <p:nvPr/>
          </p:nvSpPr>
          <p:spPr>
            <a:xfrm>
              <a:off x="5632611" y="5306525"/>
              <a:ext cx="224837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 mizează pe dorința cumpărătorului de a avea un produs care să îi ofere prestigiu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10178" name="Group 10177"/>
            <p:cNvGrpSpPr/>
            <p:nvPr/>
          </p:nvGrpSpPr>
          <p:grpSpPr>
            <a:xfrm>
              <a:off x="4986622" y="5355370"/>
              <a:ext cx="548640" cy="548640"/>
              <a:chOff x="4986622" y="4593370"/>
              <a:chExt cx="548640" cy="548640"/>
            </a:xfrm>
          </p:grpSpPr>
          <p:sp>
            <p:nvSpPr>
              <p:cNvPr id="10133" name="Oval 10132"/>
              <p:cNvSpPr/>
              <p:nvPr/>
            </p:nvSpPr>
            <p:spPr>
              <a:xfrm>
                <a:off x="4986622" y="4593370"/>
                <a:ext cx="548640" cy="54864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169" name="Group 10119"/>
              <p:cNvGrpSpPr>
                <a:grpSpLocks noChangeAspect="1"/>
              </p:cNvGrpSpPr>
              <p:nvPr/>
            </p:nvGrpSpPr>
            <p:grpSpPr bwMode="auto">
              <a:xfrm>
                <a:off x="5082348" y="4747040"/>
                <a:ext cx="357188" cy="241300"/>
                <a:chOff x="4256" y="-152"/>
                <a:chExt cx="3113" cy="2103"/>
              </a:xfrm>
              <a:solidFill>
                <a:schemeClr val="bg1"/>
              </a:solidFill>
            </p:grpSpPr>
            <p:sp>
              <p:nvSpPr>
                <p:cNvPr id="10170" name="Freeform 10121"/>
                <p:cNvSpPr>
                  <a:spLocks/>
                </p:cNvSpPr>
                <p:nvPr/>
              </p:nvSpPr>
              <p:spPr bwMode="auto">
                <a:xfrm>
                  <a:off x="5575" y="-152"/>
                  <a:ext cx="475" cy="475"/>
                </a:xfrm>
                <a:custGeom>
                  <a:avLst/>
                  <a:gdLst>
                    <a:gd name="T0" fmla="*/ 474 w 949"/>
                    <a:gd name="T1" fmla="*/ 0 h 950"/>
                    <a:gd name="T2" fmla="*/ 544 w 949"/>
                    <a:gd name="T3" fmla="*/ 6 h 950"/>
                    <a:gd name="T4" fmla="*/ 611 w 949"/>
                    <a:gd name="T5" fmla="*/ 21 h 950"/>
                    <a:gd name="T6" fmla="*/ 675 w 949"/>
                    <a:gd name="T7" fmla="*/ 44 h 950"/>
                    <a:gd name="T8" fmla="*/ 733 w 949"/>
                    <a:gd name="T9" fmla="*/ 76 h 950"/>
                    <a:gd name="T10" fmla="*/ 786 w 949"/>
                    <a:gd name="T11" fmla="*/ 115 h 950"/>
                    <a:gd name="T12" fmla="*/ 832 w 949"/>
                    <a:gd name="T13" fmla="*/ 163 h 950"/>
                    <a:gd name="T14" fmla="*/ 872 w 949"/>
                    <a:gd name="T15" fmla="*/ 216 h 950"/>
                    <a:gd name="T16" fmla="*/ 906 w 949"/>
                    <a:gd name="T17" fmla="*/ 274 h 950"/>
                    <a:gd name="T18" fmla="*/ 928 w 949"/>
                    <a:gd name="T19" fmla="*/ 337 h 950"/>
                    <a:gd name="T20" fmla="*/ 943 w 949"/>
                    <a:gd name="T21" fmla="*/ 405 h 950"/>
                    <a:gd name="T22" fmla="*/ 949 w 949"/>
                    <a:gd name="T23" fmla="*/ 475 h 950"/>
                    <a:gd name="T24" fmla="*/ 943 w 949"/>
                    <a:gd name="T25" fmla="*/ 545 h 950"/>
                    <a:gd name="T26" fmla="*/ 928 w 949"/>
                    <a:gd name="T27" fmla="*/ 611 h 950"/>
                    <a:gd name="T28" fmla="*/ 906 w 949"/>
                    <a:gd name="T29" fmla="*/ 675 h 950"/>
                    <a:gd name="T30" fmla="*/ 872 w 949"/>
                    <a:gd name="T31" fmla="*/ 732 h 950"/>
                    <a:gd name="T32" fmla="*/ 832 w 949"/>
                    <a:gd name="T33" fmla="*/ 785 h 950"/>
                    <a:gd name="T34" fmla="*/ 786 w 949"/>
                    <a:gd name="T35" fmla="*/ 832 h 950"/>
                    <a:gd name="T36" fmla="*/ 733 w 949"/>
                    <a:gd name="T37" fmla="*/ 872 h 950"/>
                    <a:gd name="T38" fmla="*/ 675 w 949"/>
                    <a:gd name="T39" fmla="*/ 904 h 950"/>
                    <a:gd name="T40" fmla="*/ 611 w 949"/>
                    <a:gd name="T41" fmla="*/ 929 h 950"/>
                    <a:gd name="T42" fmla="*/ 544 w 949"/>
                    <a:gd name="T43" fmla="*/ 944 h 950"/>
                    <a:gd name="T44" fmla="*/ 474 w 949"/>
                    <a:gd name="T45" fmla="*/ 950 h 950"/>
                    <a:gd name="T46" fmla="*/ 404 w 949"/>
                    <a:gd name="T47" fmla="*/ 944 h 950"/>
                    <a:gd name="T48" fmla="*/ 338 w 949"/>
                    <a:gd name="T49" fmla="*/ 929 h 950"/>
                    <a:gd name="T50" fmla="*/ 274 w 949"/>
                    <a:gd name="T51" fmla="*/ 904 h 950"/>
                    <a:gd name="T52" fmla="*/ 215 w 949"/>
                    <a:gd name="T53" fmla="*/ 872 h 950"/>
                    <a:gd name="T54" fmla="*/ 162 w 949"/>
                    <a:gd name="T55" fmla="*/ 832 h 950"/>
                    <a:gd name="T56" fmla="*/ 117 w 949"/>
                    <a:gd name="T57" fmla="*/ 785 h 950"/>
                    <a:gd name="T58" fmla="*/ 77 w 949"/>
                    <a:gd name="T59" fmla="*/ 732 h 950"/>
                    <a:gd name="T60" fmla="*/ 43 w 949"/>
                    <a:gd name="T61" fmla="*/ 675 h 950"/>
                    <a:gd name="T62" fmla="*/ 21 w 949"/>
                    <a:gd name="T63" fmla="*/ 611 h 950"/>
                    <a:gd name="T64" fmla="*/ 5 w 949"/>
                    <a:gd name="T65" fmla="*/ 545 h 950"/>
                    <a:gd name="T66" fmla="*/ 0 w 949"/>
                    <a:gd name="T67" fmla="*/ 475 h 950"/>
                    <a:gd name="T68" fmla="*/ 5 w 949"/>
                    <a:gd name="T69" fmla="*/ 405 h 950"/>
                    <a:gd name="T70" fmla="*/ 21 w 949"/>
                    <a:gd name="T71" fmla="*/ 337 h 950"/>
                    <a:gd name="T72" fmla="*/ 43 w 949"/>
                    <a:gd name="T73" fmla="*/ 274 h 950"/>
                    <a:gd name="T74" fmla="*/ 77 w 949"/>
                    <a:gd name="T75" fmla="*/ 216 h 950"/>
                    <a:gd name="T76" fmla="*/ 117 w 949"/>
                    <a:gd name="T77" fmla="*/ 163 h 950"/>
                    <a:gd name="T78" fmla="*/ 162 w 949"/>
                    <a:gd name="T79" fmla="*/ 115 h 950"/>
                    <a:gd name="T80" fmla="*/ 215 w 949"/>
                    <a:gd name="T81" fmla="*/ 76 h 950"/>
                    <a:gd name="T82" fmla="*/ 274 w 949"/>
                    <a:gd name="T83" fmla="*/ 44 h 950"/>
                    <a:gd name="T84" fmla="*/ 338 w 949"/>
                    <a:gd name="T85" fmla="*/ 21 h 950"/>
                    <a:gd name="T86" fmla="*/ 404 w 949"/>
                    <a:gd name="T87" fmla="*/ 6 h 950"/>
                    <a:gd name="T88" fmla="*/ 474 w 949"/>
                    <a:gd name="T89" fmla="*/ 0 h 9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49" h="950">
                      <a:moveTo>
                        <a:pt x="474" y="0"/>
                      </a:moveTo>
                      <a:lnTo>
                        <a:pt x="544" y="6"/>
                      </a:lnTo>
                      <a:lnTo>
                        <a:pt x="611" y="21"/>
                      </a:lnTo>
                      <a:lnTo>
                        <a:pt x="675" y="44"/>
                      </a:lnTo>
                      <a:lnTo>
                        <a:pt x="733" y="76"/>
                      </a:lnTo>
                      <a:lnTo>
                        <a:pt x="786" y="115"/>
                      </a:lnTo>
                      <a:lnTo>
                        <a:pt x="832" y="163"/>
                      </a:lnTo>
                      <a:lnTo>
                        <a:pt x="872" y="216"/>
                      </a:lnTo>
                      <a:lnTo>
                        <a:pt x="906" y="274"/>
                      </a:lnTo>
                      <a:lnTo>
                        <a:pt x="928" y="337"/>
                      </a:lnTo>
                      <a:lnTo>
                        <a:pt x="943" y="405"/>
                      </a:lnTo>
                      <a:lnTo>
                        <a:pt x="949" y="475"/>
                      </a:lnTo>
                      <a:lnTo>
                        <a:pt x="943" y="545"/>
                      </a:lnTo>
                      <a:lnTo>
                        <a:pt x="928" y="611"/>
                      </a:lnTo>
                      <a:lnTo>
                        <a:pt x="906" y="675"/>
                      </a:lnTo>
                      <a:lnTo>
                        <a:pt x="872" y="732"/>
                      </a:lnTo>
                      <a:lnTo>
                        <a:pt x="832" y="785"/>
                      </a:lnTo>
                      <a:lnTo>
                        <a:pt x="786" y="832"/>
                      </a:lnTo>
                      <a:lnTo>
                        <a:pt x="733" y="872"/>
                      </a:lnTo>
                      <a:lnTo>
                        <a:pt x="675" y="904"/>
                      </a:lnTo>
                      <a:lnTo>
                        <a:pt x="611" y="929"/>
                      </a:lnTo>
                      <a:lnTo>
                        <a:pt x="544" y="944"/>
                      </a:lnTo>
                      <a:lnTo>
                        <a:pt x="474" y="950"/>
                      </a:lnTo>
                      <a:lnTo>
                        <a:pt x="404" y="944"/>
                      </a:lnTo>
                      <a:lnTo>
                        <a:pt x="338" y="929"/>
                      </a:lnTo>
                      <a:lnTo>
                        <a:pt x="274" y="904"/>
                      </a:lnTo>
                      <a:lnTo>
                        <a:pt x="215" y="872"/>
                      </a:lnTo>
                      <a:lnTo>
                        <a:pt x="162" y="832"/>
                      </a:lnTo>
                      <a:lnTo>
                        <a:pt x="117" y="785"/>
                      </a:lnTo>
                      <a:lnTo>
                        <a:pt x="77" y="732"/>
                      </a:lnTo>
                      <a:lnTo>
                        <a:pt x="43" y="675"/>
                      </a:lnTo>
                      <a:lnTo>
                        <a:pt x="21" y="611"/>
                      </a:lnTo>
                      <a:lnTo>
                        <a:pt x="5" y="545"/>
                      </a:lnTo>
                      <a:lnTo>
                        <a:pt x="0" y="475"/>
                      </a:lnTo>
                      <a:lnTo>
                        <a:pt x="5" y="405"/>
                      </a:lnTo>
                      <a:lnTo>
                        <a:pt x="21" y="337"/>
                      </a:lnTo>
                      <a:lnTo>
                        <a:pt x="43" y="274"/>
                      </a:lnTo>
                      <a:lnTo>
                        <a:pt x="77" y="216"/>
                      </a:lnTo>
                      <a:lnTo>
                        <a:pt x="117" y="163"/>
                      </a:lnTo>
                      <a:lnTo>
                        <a:pt x="162" y="115"/>
                      </a:lnTo>
                      <a:lnTo>
                        <a:pt x="215" y="76"/>
                      </a:lnTo>
                      <a:lnTo>
                        <a:pt x="274" y="44"/>
                      </a:lnTo>
                      <a:lnTo>
                        <a:pt x="338" y="21"/>
                      </a:lnTo>
                      <a:lnTo>
                        <a:pt x="404" y="6"/>
                      </a:lnTo>
                      <a:lnTo>
                        <a:pt x="47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71" name="Freeform 10122"/>
                <p:cNvSpPr>
                  <a:spLocks noEditPoints="1"/>
                </p:cNvSpPr>
                <p:nvPr/>
              </p:nvSpPr>
              <p:spPr bwMode="auto">
                <a:xfrm>
                  <a:off x="5139" y="336"/>
                  <a:ext cx="1347" cy="1610"/>
                </a:xfrm>
                <a:custGeom>
                  <a:avLst/>
                  <a:gdLst>
                    <a:gd name="T0" fmla="*/ 817 w 2695"/>
                    <a:gd name="T1" fmla="*/ 836 h 3220"/>
                    <a:gd name="T2" fmla="*/ 789 w 2695"/>
                    <a:gd name="T3" fmla="*/ 1054 h 3220"/>
                    <a:gd name="T4" fmla="*/ 789 w 2695"/>
                    <a:gd name="T5" fmla="*/ 1249 h 3220"/>
                    <a:gd name="T6" fmla="*/ 800 w 2695"/>
                    <a:gd name="T7" fmla="*/ 1383 h 3220"/>
                    <a:gd name="T8" fmla="*/ 860 w 2695"/>
                    <a:gd name="T9" fmla="*/ 696 h 3220"/>
                    <a:gd name="T10" fmla="*/ 1891 w 2695"/>
                    <a:gd name="T11" fmla="*/ 1407 h 3220"/>
                    <a:gd name="T12" fmla="*/ 1904 w 2695"/>
                    <a:gd name="T13" fmla="*/ 1302 h 3220"/>
                    <a:gd name="T14" fmla="*/ 1910 w 2695"/>
                    <a:gd name="T15" fmla="*/ 1122 h 3220"/>
                    <a:gd name="T16" fmla="*/ 1893 w 2695"/>
                    <a:gd name="T17" fmla="*/ 908 h 3220"/>
                    <a:gd name="T18" fmla="*/ 1832 w 2695"/>
                    <a:gd name="T19" fmla="*/ 694 h 3220"/>
                    <a:gd name="T20" fmla="*/ 1346 w 2695"/>
                    <a:gd name="T21" fmla="*/ 1059 h 3220"/>
                    <a:gd name="T22" fmla="*/ 1348 w 2695"/>
                    <a:gd name="T23" fmla="*/ 136 h 3220"/>
                    <a:gd name="T24" fmla="*/ 1348 w 2695"/>
                    <a:gd name="T25" fmla="*/ 119 h 3220"/>
                    <a:gd name="T26" fmla="*/ 1507 w 2695"/>
                    <a:gd name="T27" fmla="*/ 11 h 3220"/>
                    <a:gd name="T28" fmla="*/ 1585 w 2695"/>
                    <a:gd name="T29" fmla="*/ 38 h 3220"/>
                    <a:gd name="T30" fmla="*/ 1634 w 2695"/>
                    <a:gd name="T31" fmla="*/ 55 h 3220"/>
                    <a:gd name="T32" fmla="*/ 1865 w 2695"/>
                    <a:gd name="T33" fmla="*/ 168 h 3220"/>
                    <a:gd name="T34" fmla="*/ 2033 w 2695"/>
                    <a:gd name="T35" fmla="*/ 327 h 3220"/>
                    <a:gd name="T36" fmla="*/ 2150 w 2695"/>
                    <a:gd name="T37" fmla="*/ 515 h 3220"/>
                    <a:gd name="T38" fmla="*/ 2224 w 2695"/>
                    <a:gd name="T39" fmla="*/ 717 h 3220"/>
                    <a:gd name="T40" fmla="*/ 2264 w 2695"/>
                    <a:gd name="T41" fmla="*/ 921 h 3220"/>
                    <a:gd name="T42" fmla="*/ 2279 w 2695"/>
                    <a:gd name="T43" fmla="*/ 1114 h 3220"/>
                    <a:gd name="T44" fmla="*/ 2275 w 2695"/>
                    <a:gd name="T45" fmla="*/ 1281 h 3220"/>
                    <a:gd name="T46" fmla="*/ 2264 w 2695"/>
                    <a:gd name="T47" fmla="*/ 1407 h 3220"/>
                    <a:gd name="T48" fmla="*/ 2541 w 2695"/>
                    <a:gd name="T49" fmla="*/ 1725 h 3220"/>
                    <a:gd name="T50" fmla="*/ 2247 w 2695"/>
                    <a:gd name="T51" fmla="*/ 1725 h 3220"/>
                    <a:gd name="T52" fmla="*/ 1967 w 2695"/>
                    <a:gd name="T53" fmla="*/ 1812 h 3220"/>
                    <a:gd name="T54" fmla="*/ 1817 w 2695"/>
                    <a:gd name="T55" fmla="*/ 3070 h 3220"/>
                    <a:gd name="T56" fmla="*/ 1736 w 2695"/>
                    <a:gd name="T57" fmla="*/ 3178 h 3220"/>
                    <a:gd name="T58" fmla="*/ 1607 w 2695"/>
                    <a:gd name="T59" fmla="*/ 3220 h 3220"/>
                    <a:gd name="T60" fmla="*/ 1539 w 2695"/>
                    <a:gd name="T61" fmla="*/ 3210 h 3220"/>
                    <a:gd name="T62" fmla="*/ 1435 w 2695"/>
                    <a:gd name="T63" fmla="*/ 3138 h 3220"/>
                    <a:gd name="T64" fmla="*/ 1388 w 2695"/>
                    <a:gd name="T65" fmla="*/ 3019 h 3220"/>
                    <a:gd name="T66" fmla="*/ 1346 w 2695"/>
                    <a:gd name="T67" fmla="*/ 1907 h 3220"/>
                    <a:gd name="T68" fmla="*/ 1301 w 2695"/>
                    <a:gd name="T69" fmla="*/ 3019 h 3220"/>
                    <a:gd name="T70" fmla="*/ 1254 w 2695"/>
                    <a:gd name="T71" fmla="*/ 3136 h 3220"/>
                    <a:gd name="T72" fmla="*/ 1150 w 2695"/>
                    <a:gd name="T73" fmla="*/ 3208 h 3220"/>
                    <a:gd name="T74" fmla="*/ 1034 w 2695"/>
                    <a:gd name="T75" fmla="*/ 3214 h 3220"/>
                    <a:gd name="T76" fmla="*/ 919 w 2695"/>
                    <a:gd name="T77" fmla="*/ 3148 h 3220"/>
                    <a:gd name="T78" fmla="*/ 862 w 2695"/>
                    <a:gd name="T79" fmla="*/ 3023 h 3220"/>
                    <a:gd name="T80" fmla="*/ 732 w 2695"/>
                    <a:gd name="T81" fmla="*/ 1767 h 3220"/>
                    <a:gd name="T82" fmla="*/ 446 w 2695"/>
                    <a:gd name="T83" fmla="*/ 3220 h 3220"/>
                    <a:gd name="T84" fmla="*/ 0 w 2695"/>
                    <a:gd name="T85" fmla="*/ 1725 h 3220"/>
                    <a:gd name="T86" fmla="*/ 427 w 2695"/>
                    <a:gd name="T87" fmla="*/ 1372 h 3220"/>
                    <a:gd name="T88" fmla="*/ 418 w 2695"/>
                    <a:gd name="T89" fmla="*/ 1232 h 3220"/>
                    <a:gd name="T90" fmla="*/ 420 w 2695"/>
                    <a:gd name="T91" fmla="*/ 1056 h 3220"/>
                    <a:gd name="T92" fmla="*/ 441 w 2695"/>
                    <a:gd name="T93" fmla="*/ 861 h 3220"/>
                    <a:gd name="T94" fmla="*/ 490 w 2695"/>
                    <a:gd name="T95" fmla="*/ 655 h 3220"/>
                    <a:gd name="T96" fmla="*/ 577 w 2695"/>
                    <a:gd name="T97" fmla="*/ 456 h 3220"/>
                    <a:gd name="T98" fmla="*/ 711 w 2695"/>
                    <a:gd name="T99" fmla="*/ 276 h 3220"/>
                    <a:gd name="T100" fmla="*/ 902 w 2695"/>
                    <a:gd name="T101" fmla="*/ 129 h 3220"/>
                    <a:gd name="T102" fmla="*/ 1072 w 2695"/>
                    <a:gd name="T103" fmla="*/ 51 h 3220"/>
                    <a:gd name="T104" fmla="*/ 1135 w 2695"/>
                    <a:gd name="T105" fmla="*/ 28 h 3220"/>
                    <a:gd name="T106" fmla="*/ 1212 w 2695"/>
                    <a:gd name="T107" fmla="*/ 4 h 3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2695" h="3220">
                      <a:moveTo>
                        <a:pt x="860" y="696"/>
                      </a:moveTo>
                      <a:lnTo>
                        <a:pt x="836" y="766"/>
                      </a:lnTo>
                      <a:lnTo>
                        <a:pt x="817" y="836"/>
                      </a:lnTo>
                      <a:lnTo>
                        <a:pt x="802" y="910"/>
                      </a:lnTo>
                      <a:lnTo>
                        <a:pt x="792" y="984"/>
                      </a:lnTo>
                      <a:lnTo>
                        <a:pt x="789" y="1054"/>
                      </a:lnTo>
                      <a:lnTo>
                        <a:pt x="785" y="1124"/>
                      </a:lnTo>
                      <a:lnTo>
                        <a:pt x="787" y="1188"/>
                      </a:lnTo>
                      <a:lnTo>
                        <a:pt x="789" y="1249"/>
                      </a:lnTo>
                      <a:lnTo>
                        <a:pt x="792" y="1302"/>
                      </a:lnTo>
                      <a:lnTo>
                        <a:pt x="796" y="1347"/>
                      </a:lnTo>
                      <a:lnTo>
                        <a:pt x="800" y="1383"/>
                      </a:lnTo>
                      <a:lnTo>
                        <a:pt x="804" y="1407"/>
                      </a:lnTo>
                      <a:lnTo>
                        <a:pt x="860" y="1407"/>
                      </a:lnTo>
                      <a:lnTo>
                        <a:pt x="860" y="696"/>
                      </a:lnTo>
                      <a:close/>
                      <a:moveTo>
                        <a:pt x="1832" y="694"/>
                      </a:moveTo>
                      <a:lnTo>
                        <a:pt x="1832" y="1407"/>
                      </a:lnTo>
                      <a:lnTo>
                        <a:pt x="1891" y="1407"/>
                      </a:lnTo>
                      <a:lnTo>
                        <a:pt x="1895" y="1383"/>
                      </a:lnTo>
                      <a:lnTo>
                        <a:pt x="1899" y="1347"/>
                      </a:lnTo>
                      <a:lnTo>
                        <a:pt x="1904" y="1302"/>
                      </a:lnTo>
                      <a:lnTo>
                        <a:pt x="1908" y="1249"/>
                      </a:lnTo>
                      <a:lnTo>
                        <a:pt x="1910" y="1188"/>
                      </a:lnTo>
                      <a:lnTo>
                        <a:pt x="1910" y="1122"/>
                      </a:lnTo>
                      <a:lnTo>
                        <a:pt x="1908" y="1054"/>
                      </a:lnTo>
                      <a:lnTo>
                        <a:pt x="1902" y="982"/>
                      </a:lnTo>
                      <a:lnTo>
                        <a:pt x="1893" y="908"/>
                      </a:lnTo>
                      <a:lnTo>
                        <a:pt x="1878" y="836"/>
                      </a:lnTo>
                      <a:lnTo>
                        <a:pt x="1859" y="762"/>
                      </a:lnTo>
                      <a:lnTo>
                        <a:pt x="1832" y="694"/>
                      </a:lnTo>
                      <a:close/>
                      <a:moveTo>
                        <a:pt x="1346" y="136"/>
                      </a:moveTo>
                      <a:lnTo>
                        <a:pt x="1231" y="902"/>
                      </a:lnTo>
                      <a:lnTo>
                        <a:pt x="1346" y="1059"/>
                      </a:lnTo>
                      <a:lnTo>
                        <a:pt x="1348" y="1059"/>
                      </a:lnTo>
                      <a:lnTo>
                        <a:pt x="1462" y="902"/>
                      </a:lnTo>
                      <a:lnTo>
                        <a:pt x="1348" y="136"/>
                      </a:lnTo>
                      <a:lnTo>
                        <a:pt x="1346" y="136"/>
                      </a:lnTo>
                      <a:close/>
                      <a:moveTo>
                        <a:pt x="1231" y="0"/>
                      </a:moveTo>
                      <a:lnTo>
                        <a:pt x="1348" y="119"/>
                      </a:lnTo>
                      <a:lnTo>
                        <a:pt x="1464" y="0"/>
                      </a:lnTo>
                      <a:lnTo>
                        <a:pt x="1484" y="4"/>
                      </a:lnTo>
                      <a:lnTo>
                        <a:pt x="1507" y="11"/>
                      </a:lnTo>
                      <a:lnTo>
                        <a:pt x="1534" y="21"/>
                      </a:lnTo>
                      <a:lnTo>
                        <a:pt x="1560" y="28"/>
                      </a:lnTo>
                      <a:lnTo>
                        <a:pt x="1585" y="38"/>
                      </a:lnTo>
                      <a:lnTo>
                        <a:pt x="1607" y="45"/>
                      </a:lnTo>
                      <a:lnTo>
                        <a:pt x="1623" y="51"/>
                      </a:lnTo>
                      <a:lnTo>
                        <a:pt x="1634" y="55"/>
                      </a:lnTo>
                      <a:lnTo>
                        <a:pt x="1717" y="87"/>
                      </a:lnTo>
                      <a:lnTo>
                        <a:pt x="1795" y="125"/>
                      </a:lnTo>
                      <a:lnTo>
                        <a:pt x="1865" y="168"/>
                      </a:lnTo>
                      <a:lnTo>
                        <a:pt x="1927" y="218"/>
                      </a:lnTo>
                      <a:lnTo>
                        <a:pt x="1984" y="271"/>
                      </a:lnTo>
                      <a:lnTo>
                        <a:pt x="2033" y="327"/>
                      </a:lnTo>
                      <a:lnTo>
                        <a:pt x="2078" y="386"/>
                      </a:lnTo>
                      <a:lnTo>
                        <a:pt x="2116" y="448"/>
                      </a:lnTo>
                      <a:lnTo>
                        <a:pt x="2150" y="515"/>
                      </a:lnTo>
                      <a:lnTo>
                        <a:pt x="2180" y="581"/>
                      </a:lnTo>
                      <a:lnTo>
                        <a:pt x="2205" y="649"/>
                      </a:lnTo>
                      <a:lnTo>
                        <a:pt x="2224" y="717"/>
                      </a:lnTo>
                      <a:lnTo>
                        <a:pt x="2241" y="785"/>
                      </a:lnTo>
                      <a:lnTo>
                        <a:pt x="2254" y="855"/>
                      </a:lnTo>
                      <a:lnTo>
                        <a:pt x="2264" y="921"/>
                      </a:lnTo>
                      <a:lnTo>
                        <a:pt x="2271" y="988"/>
                      </a:lnTo>
                      <a:lnTo>
                        <a:pt x="2275" y="1054"/>
                      </a:lnTo>
                      <a:lnTo>
                        <a:pt x="2279" y="1114"/>
                      </a:lnTo>
                      <a:lnTo>
                        <a:pt x="2279" y="1175"/>
                      </a:lnTo>
                      <a:lnTo>
                        <a:pt x="2277" y="1230"/>
                      </a:lnTo>
                      <a:lnTo>
                        <a:pt x="2275" y="1281"/>
                      </a:lnTo>
                      <a:lnTo>
                        <a:pt x="2271" y="1328"/>
                      </a:lnTo>
                      <a:lnTo>
                        <a:pt x="2267" y="1372"/>
                      </a:lnTo>
                      <a:lnTo>
                        <a:pt x="2264" y="1407"/>
                      </a:lnTo>
                      <a:lnTo>
                        <a:pt x="2695" y="1407"/>
                      </a:lnTo>
                      <a:lnTo>
                        <a:pt x="2695" y="1725"/>
                      </a:lnTo>
                      <a:lnTo>
                        <a:pt x="2541" y="1725"/>
                      </a:lnTo>
                      <a:lnTo>
                        <a:pt x="2541" y="3220"/>
                      </a:lnTo>
                      <a:lnTo>
                        <a:pt x="2247" y="3220"/>
                      </a:lnTo>
                      <a:lnTo>
                        <a:pt x="2247" y="1725"/>
                      </a:lnTo>
                      <a:lnTo>
                        <a:pt x="1938" y="1725"/>
                      </a:lnTo>
                      <a:lnTo>
                        <a:pt x="1957" y="1767"/>
                      </a:lnTo>
                      <a:lnTo>
                        <a:pt x="1967" y="1812"/>
                      </a:lnTo>
                      <a:lnTo>
                        <a:pt x="1967" y="1860"/>
                      </a:lnTo>
                      <a:lnTo>
                        <a:pt x="1827" y="3023"/>
                      </a:lnTo>
                      <a:lnTo>
                        <a:pt x="1817" y="3070"/>
                      </a:lnTo>
                      <a:lnTo>
                        <a:pt x="1798" y="3112"/>
                      </a:lnTo>
                      <a:lnTo>
                        <a:pt x="1770" y="3148"/>
                      </a:lnTo>
                      <a:lnTo>
                        <a:pt x="1736" y="3178"/>
                      </a:lnTo>
                      <a:lnTo>
                        <a:pt x="1698" y="3201"/>
                      </a:lnTo>
                      <a:lnTo>
                        <a:pt x="1655" y="3216"/>
                      </a:lnTo>
                      <a:lnTo>
                        <a:pt x="1607" y="3220"/>
                      </a:lnTo>
                      <a:lnTo>
                        <a:pt x="1596" y="3220"/>
                      </a:lnTo>
                      <a:lnTo>
                        <a:pt x="1583" y="3218"/>
                      </a:lnTo>
                      <a:lnTo>
                        <a:pt x="1539" y="3210"/>
                      </a:lnTo>
                      <a:lnTo>
                        <a:pt x="1500" y="3191"/>
                      </a:lnTo>
                      <a:lnTo>
                        <a:pt x="1466" y="3169"/>
                      </a:lnTo>
                      <a:lnTo>
                        <a:pt x="1435" y="3138"/>
                      </a:lnTo>
                      <a:lnTo>
                        <a:pt x="1413" y="3102"/>
                      </a:lnTo>
                      <a:lnTo>
                        <a:pt x="1396" y="3063"/>
                      </a:lnTo>
                      <a:lnTo>
                        <a:pt x="1388" y="3019"/>
                      </a:lnTo>
                      <a:lnTo>
                        <a:pt x="1388" y="2976"/>
                      </a:lnTo>
                      <a:lnTo>
                        <a:pt x="1509" y="1975"/>
                      </a:lnTo>
                      <a:lnTo>
                        <a:pt x="1346" y="1907"/>
                      </a:lnTo>
                      <a:lnTo>
                        <a:pt x="1180" y="1975"/>
                      </a:lnTo>
                      <a:lnTo>
                        <a:pt x="1301" y="2974"/>
                      </a:lnTo>
                      <a:lnTo>
                        <a:pt x="1301" y="3019"/>
                      </a:lnTo>
                      <a:lnTo>
                        <a:pt x="1293" y="3061"/>
                      </a:lnTo>
                      <a:lnTo>
                        <a:pt x="1278" y="3100"/>
                      </a:lnTo>
                      <a:lnTo>
                        <a:pt x="1254" y="3136"/>
                      </a:lnTo>
                      <a:lnTo>
                        <a:pt x="1225" y="3167"/>
                      </a:lnTo>
                      <a:lnTo>
                        <a:pt x="1189" y="3191"/>
                      </a:lnTo>
                      <a:lnTo>
                        <a:pt x="1150" y="3208"/>
                      </a:lnTo>
                      <a:lnTo>
                        <a:pt x="1106" y="3218"/>
                      </a:lnTo>
                      <a:lnTo>
                        <a:pt x="1082" y="3220"/>
                      </a:lnTo>
                      <a:lnTo>
                        <a:pt x="1034" y="3214"/>
                      </a:lnTo>
                      <a:lnTo>
                        <a:pt x="993" y="3201"/>
                      </a:lnTo>
                      <a:lnTo>
                        <a:pt x="953" y="3178"/>
                      </a:lnTo>
                      <a:lnTo>
                        <a:pt x="919" y="3148"/>
                      </a:lnTo>
                      <a:lnTo>
                        <a:pt x="893" y="3112"/>
                      </a:lnTo>
                      <a:lnTo>
                        <a:pt x="874" y="3070"/>
                      </a:lnTo>
                      <a:lnTo>
                        <a:pt x="862" y="3023"/>
                      </a:lnTo>
                      <a:lnTo>
                        <a:pt x="722" y="1860"/>
                      </a:lnTo>
                      <a:lnTo>
                        <a:pt x="722" y="1812"/>
                      </a:lnTo>
                      <a:lnTo>
                        <a:pt x="732" y="1767"/>
                      </a:lnTo>
                      <a:lnTo>
                        <a:pt x="751" y="1725"/>
                      </a:lnTo>
                      <a:lnTo>
                        <a:pt x="446" y="1725"/>
                      </a:lnTo>
                      <a:lnTo>
                        <a:pt x="446" y="3220"/>
                      </a:lnTo>
                      <a:lnTo>
                        <a:pt x="151" y="3220"/>
                      </a:lnTo>
                      <a:lnTo>
                        <a:pt x="151" y="1725"/>
                      </a:lnTo>
                      <a:lnTo>
                        <a:pt x="0" y="1725"/>
                      </a:lnTo>
                      <a:lnTo>
                        <a:pt x="0" y="1407"/>
                      </a:lnTo>
                      <a:lnTo>
                        <a:pt x="431" y="1407"/>
                      </a:lnTo>
                      <a:lnTo>
                        <a:pt x="427" y="1372"/>
                      </a:lnTo>
                      <a:lnTo>
                        <a:pt x="424" y="1330"/>
                      </a:lnTo>
                      <a:lnTo>
                        <a:pt x="420" y="1283"/>
                      </a:lnTo>
                      <a:lnTo>
                        <a:pt x="418" y="1232"/>
                      </a:lnTo>
                      <a:lnTo>
                        <a:pt x="416" y="1177"/>
                      </a:lnTo>
                      <a:lnTo>
                        <a:pt x="416" y="1118"/>
                      </a:lnTo>
                      <a:lnTo>
                        <a:pt x="420" y="1056"/>
                      </a:lnTo>
                      <a:lnTo>
                        <a:pt x="424" y="993"/>
                      </a:lnTo>
                      <a:lnTo>
                        <a:pt x="429" y="927"/>
                      </a:lnTo>
                      <a:lnTo>
                        <a:pt x="441" y="861"/>
                      </a:lnTo>
                      <a:lnTo>
                        <a:pt x="452" y="793"/>
                      </a:lnTo>
                      <a:lnTo>
                        <a:pt x="469" y="723"/>
                      </a:lnTo>
                      <a:lnTo>
                        <a:pt x="490" y="655"/>
                      </a:lnTo>
                      <a:lnTo>
                        <a:pt x="514" y="588"/>
                      </a:lnTo>
                      <a:lnTo>
                        <a:pt x="543" y="520"/>
                      </a:lnTo>
                      <a:lnTo>
                        <a:pt x="577" y="456"/>
                      </a:lnTo>
                      <a:lnTo>
                        <a:pt x="617" y="394"/>
                      </a:lnTo>
                      <a:lnTo>
                        <a:pt x="660" y="333"/>
                      </a:lnTo>
                      <a:lnTo>
                        <a:pt x="711" y="276"/>
                      </a:lnTo>
                      <a:lnTo>
                        <a:pt x="768" y="223"/>
                      </a:lnTo>
                      <a:lnTo>
                        <a:pt x="832" y="172"/>
                      </a:lnTo>
                      <a:lnTo>
                        <a:pt x="902" y="129"/>
                      </a:lnTo>
                      <a:lnTo>
                        <a:pt x="978" y="89"/>
                      </a:lnTo>
                      <a:lnTo>
                        <a:pt x="1063" y="55"/>
                      </a:lnTo>
                      <a:lnTo>
                        <a:pt x="1072" y="51"/>
                      </a:lnTo>
                      <a:lnTo>
                        <a:pt x="1089" y="45"/>
                      </a:lnTo>
                      <a:lnTo>
                        <a:pt x="1110" y="38"/>
                      </a:lnTo>
                      <a:lnTo>
                        <a:pt x="1135" y="28"/>
                      </a:lnTo>
                      <a:lnTo>
                        <a:pt x="1161" y="21"/>
                      </a:lnTo>
                      <a:lnTo>
                        <a:pt x="1188" y="11"/>
                      </a:lnTo>
                      <a:lnTo>
                        <a:pt x="1212" y="4"/>
                      </a:lnTo>
                      <a:lnTo>
                        <a:pt x="1231" y="0"/>
                      </a:lnTo>
                      <a:lnTo>
                        <a:pt x="12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72" name="Freeform 10123"/>
                <p:cNvSpPr>
                  <a:spLocks/>
                </p:cNvSpPr>
                <p:nvPr/>
              </p:nvSpPr>
              <p:spPr bwMode="auto">
                <a:xfrm>
                  <a:off x="4490" y="-20"/>
                  <a:ext cx="455" cy="454"/>
                </a:xfrm>
                <a:custGeom>
                  <a:avLst/>
                  <a:gdLst>
                    <a:gd name="T0" fmla="*/ 456 w 909"/>
                    <a:gd name="T1" fmla="*/ 0 h 908"/>
                    <a:gd name="T2" fmla="*/ 529 w 909"/>
                    <a:gd name="T3" fmla="*/ 6 h 908"/>
                    <a:gd name="T4" fmla="*/ 599 w 909"/>
                    <a:gd name="T5" fmla="*/ 23 h 908"/>
                    <a:gd name="T6" fmla="*/ 664 w 909"/>
                    <a:gd name="T7" fmla="*/ 51 h 908"/>
                    <a:gd name="T8" fmla="*/ 724 w 909"/>
                    <a:gd name="T9" fmla="*/ 87 h 908"/>
                    <a:gd name="T10" fmla="*/ 777 w 909"/>
                    <a:gd name="T11" fmla="*/ 132 h 908"/>
                    <a:gd name="T12" fmla="*/ 822 w 909"/>
                    <a:gd name="T13" fmla="*/ 185 h 908"/>
                    <a:gd name="T14" fmla="*/ 858 w 909"/>
                    <a:gd name="T15" fmla="*/ 246 h 908"/>
                    <a:gd name="T16" fmla="*/ 887 w 909"/>
                    <a:gd name="T17" fmla="*/ 310 h 908"/>
                    <a:gd name="T18" fmla="*/ 904 w 909"/>
                    <a:gd name="T19" fmla="*/ 380 h 908"/>
                    <a:gd name="T20" fmla="*/ 909 w 909"/>
                    <a:gd name="T21" fmla="*/ 454 h 908"/>
                    <a:gd name="T22" fmla="*/ 904 w 909"/>
                    <a:gd name="T23" fmla="*/ 528 h 908"/>
                    <a:gd name="T24" fmla="*/ 887 w 909"/>
                    <a:gd name="T25" fmla="*/ 598 h 908"/>
                    <a:gd name="T26" fmla="*/ 858 w 909"/>
                    <a:gd name="T27" fmla="*/ 664 h 908"/>
                    <a:gd name="T28" fmla="*/ 822 w 909"/>
                    <a:gd name="T29" fmla="*/ 722 h 908"/>
                    <a:gd name="T30" fmla="*/ 777 w 909"/>
                    <a:gd name="T31" fmla="*/ 775 h 908"/>
                    <a:gd name="T32" fmla="*/ 724 w 909"/>
                    <a:gd name="T33" fmla="*/ 821 h 908"/>
                    <a:gd name="T34" fmla="*/ 664 w 909"/>
                    <a:gd name="T35" fmla="*/ 859 h 908"/>
                    <a:gd name="T36" fmla="*/ 599 w 909"/>
                    <a:gd name="T37" fmla="*/ 885 h 908"/>
                    <a:gd name="T38" fmla="*/ 529 w 909"/>
                    <a:gd name="T39" fmla="*/ 902 h 908"/>
                    <a:gd name="T40" fmla="*/ 456 w 909"/>
                    <a:gd name="T41" fmla="*/ 908 h 908"/>
                    <a:gd name="T42" fmla="*/ 382 w 909"/>
                    <a:gd name="T43" fmla="*/ 902 h 908"/>
                    <a:gd name="T44" fmla="*/ 312 w 909"/>
                    <a:gd name="T45" fmla="*/ 885 h 908"/>
                    <a:gd name="T46" fmla="*/ 246 w 909"/>
                    <a:gd name="T47" fmla="*/ 859 h 908"/>
                    <a:gd name="T48" fmla="*/ 187 w 909"/>
                    <a:gd name="T49" fmla="*/ 821 h 908"/>
                    <a:gd name="T50" fmla="*/ 134 w 909"/>
                    <a:gd name="T51" fmla="*/ 775 h 908"/>
                    <a:gd name="T52" fmla="*/ 89 w 909"/>
                    <a:gd name="T53" fmla="*/ 722 h 908"/>
                    <a:gd name="T54" fmla="*/ 51 w 909"/>
                    <a:gd name="T55" fmla="*/ 664 h 908"/>
                    <a:gd name="T56" fmla="*/ 25 w 909"/>
                    <a:gd name="T57" fmla="*/ 598 h 908"/>
                    <a:gd name="T58" fmla="*/ 8 w 909"/>
                    <a:gd name="T59" fmla="*/ 528 h 908"/>
                    <a:gd name="T60" fmla="*/ 0 w 909"/>
                    <a:gd name="T61" fmla="*/ 454 h 908"/>
                    <a:gd name="T62" fmla="*/ 8 w 909"/>
                    <a:gd name="T63" fmla="*/ 380 h 908"/>
                    <a:gd name="T64" fmla="*/ 25 w 909"/>
                    <a:gd name="T65" fmla="*/ 310 h 908"/>
                    <a:gd name="T66" fmla="*/ 51 w 909"/>
                    <a:gd name="T67" fmla="*/ 246 h 908"/>
                    <a:gd name="T68" fmla="*/ 89 w 909"/>
                    <a:gd name="T69" fmla="*/ 185 h 908"/>
                    <a:gd name="T70" fmla="*/ 134 w 909"/>
                    <a:gd name="T71" fmla="*/ 132 h 908"/>
                    <a:gd name="T72" fmla="*/ 187 w 909"/>
                    <a:gd name="T73" fmla="*/ 87 h 908"/>
                    <a:gd name="T74" fmla="*/ 246 w 909"/>
                    <a:gd name="T75" fmla="*/ 51 h 908"/>
                    <a:gd name="T76" fmla="*/ 312 w 909"/>
                    <a:gd name="T77" fmla="*/ 23 h 908"/>
                    <a:gd name="T78" fmla="*/ 382 w 909"/>
                    <a:gd name="T79" fmla="*/ 6 h 908"/>
                    <a:gd name="T80" fmla="*/ 456 w 909"/>
                    <a:gd name="T81" fmla="*/ 0 h 9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909" h="908">
                      <a:moveTo>
                        <a:pt x="456" y="0"/>
                      </a:moveTo>
                      <a:lnTo>
                        <a:pt x="529" y="6"/>
                      </a:lnTo>
                      <a:lnTo>
                        <a:pt x="599" y="23"/>
                      </a:lnTo>
                      <a:lnTo>
                        <a:pt x="664" y="51"/>
                      </a:lnTo>
                      <a:lnTo>
                        <a:pt x="724" y="87"/>
                      </a:lnTo>
                      <a:lnTo>
                        <a:pt x="777" y="132"/>
                      </a:lnTo>
                      <a:lnTo>
                        <a:pt x="822" y="185"/>
                      </a:lnTo>
                      <a:lnTo>
                        <a:pt x="858" y="246"/>
                      </a:lnTo>
                      <a:lnTo>
                        <a:pt x="887" y="310"/>
                      </a:lnTo>
                      <a:lnTo>
                        <a:pt x="904" y="380"/>
                      </a:lnTo>
                      <a:lnTo>
                        <a:pt x="909" y="454"/>
                      </a:lnTo>
                      <a:lnTo>
                        <a:pt x="904" y="528"/>
                      </a:lnTo>
                      <a:lnTo>
                        <a:pt x="887" y="598"/>
                      </a:lnTo>
                      <a:lnTo>
                        <a:pt x="858" y="664"/>
                      </a:lnTo>
                      <a:lnTo>
                        <a:pt x="822" y="722"/>
                      </a:lnTo>
                      <a:lnTo>
                        <a:pt x="777" y="775"/>
                      </a:lnTo>
                      <a:lnTo>
                        <a:pt x="724" y="821"/>
                      </a:lnTo>
                      <a:lnTo>
                        <a:pt x="664" y="859"/>
                      </a:lnTo>
                      <a:lnTo>
                        <a:pt x="599" y="885"/>
                      </a:lnTo>
                      <a:lnTo>
                        <a:pt x="529" y="902"/>
                      </a:lnTo>
                      <a:lnTo>
                        <a:pt x="456" y="908"/>
                      </a:lnTo>
                      <a:lnTo>
                        <a:pt x="382" y="902"/>
                      </a:lnTo>
                      <a:lnTo>
                        <a:pt x="312" y="885"/>
                      </a:lnTo>
                      <a:lnTo>
                        <a:pt x="246" y="859"/>
                      </a:lnTo>
                      <a:lnTo>
                        <a:pt x="187" y="821"/>
                      </a:lnTo>
                      <a:lnTo>
                        <a:pt x="134" y="775"/>
                      </a:lnTo>
                      <a:lnTo>
                        <a:pt x="89" y="722"/>
                      </a:lnTo>
                      <a:lnTo>
                        <a:pt x="51" y="664"/>
                      </a:lnTo>
                      <a:lnTo>
                        <a:pt x="25" y="598"/>
                      </a:lnTo>
                      <a:lnTo>
                        <a:pt x="8" y="528"/>
                      </a:lnTo>
                      <a:lnTo>
                        <a:pt x="0" y="454"/>
                      </a:lnTo>
                      <a:lnTo>
                        <a:pt x="8" y="380"/>
                      </a:lnTo>
                      <a:lnTo>
                        <a:pt x="25" y="310"/>
                      </a:lnTo>
                      <a:lnTo>
                        <a:pt x="51" y="246"/>
                      </a:lnTo>
                      <a:lnTo>
                        <a:pt x="89" y="185"/>
                      </a:lnTo>
                      <a:lnTo>
                        <a:pt x="134" y="132"/>
                      </a:lnTo>
                      <a:lnTo>
                        <a:pt x="187" y="87"/>
                      </a:lnTo>
                      <a:lnTo>
                        <a:pt x="246" y="51"/>
                      </a:lnTo>
                      <a:lnTo>
                        <a:pt x="312" y="23"/>
                      </a:lnTo>
                      <a:lnTo>
                        <a:pt x="382" y="6"/>
                      </a:lnTo>
                      <a:lnTo>
                        <a:pt x="45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73" name="Freeform 10124"/>
                <p:cNvSpPr>
                  <a:spLocks/>
                </p:cNvSpPr>
                <p:nvPr/>
              </p:nvSpPr>
              <p:spPr bwMode="auto">
                <a:xfrm>
                  <a:off x="4461" y="450"/>
                  <a:ext cx="875" cy="1501"/>
                </a:xfrm>
                <a:custGeom>
                  <a:avLst/>
                  <a:gdLst>
                    <a:gd name="T0" fmla="*/ 479 w 1749"/>
                    <a:gd name="T1" fmla="*/ 4 h 3002"/>
                    <a:gd name="T2" fmla="*/ 520 w 1749"/>
                    <a:gd name="T3" fmla="*/ 13 h 3002"/>
                    <a:gd name="T4" fmla="*/ 655 w 1749"/>
                    <a:gd name="T5" fmla="*/ 70 h 3002"/>
                    <a:gd name="T6" fmla="*/ 768 w 1749"/>
                    <a:gd name="T7" fmla="*/ 170 h 3002"/>
                    <a:gd name="T8" fmla="*/ 838 w 1749"/>
                    <a:gd name="T9" fmla="*/ 320 h 3002"/>
                    <a:gd name="T10" fmla="*/ 906 w 1749"/>
                    <a:gd name="T11" fmla="*/ 480 h 3002"/>
                    <a:gd name="T12" fmla="*/ 985 w 1749"/>
                    <a:gd name="T13" fmla="*/ 609 h 3002"/>
                    <a:gd name="T14" fmla="*/ 1093 w 1749"/>
                    <a:gd name="T15" fmla="*/ 700 h 3002"/>
                    <a:gd name="T16" fmla="*/ 1248 w 1749"/>
                    <a:gd name="T17" fmla="*/ 755 h 3002"/>
                    <a:gd name="T18" fmla="*/ 1470 w 1749"/>
                    <a:gd name="T19" fmla="*/ 768 h 3002"/>
                    <a:gd name="T20" fmla="*/ 1640 w 1749"/>
                    <a:gd name="T21" fmla="*/ 776 h 3002"/>
                    <a:gd name="T22" fmla="*/ 1725 w 1749"/>
                    <a:gd name="T23" fmla="*/ 849 h 3002"/>
                    <a:gd name="T24" fmla="*/ 1748 w 1749"/>
                    <a:gd name="T25" fmla="*/ 967 h 3002"/>
                    <a:gd name="T26" fmla="*/ 1693 w 1749"/>
                    <a:gd name="T27" fmla="*/ 1069 h 3002"/>
                    <a:gd name="T28" fmla="*/ 1587 w 1749"/>
                    <a:gd name="T29" fmla="*/ 1114 h 3002"/>
                    <a:gd name="T30" fmla="*/ 1284 w 1749"/>
                    <a:gd name="T31" fmla="*/ 1122 h 3002"/>
                    <a:gd name="T32" fmla="*/ 1055 w 1749"/>
                    <a:gd name="T33" fmla="*/ 1090 h 3002"/>
                    <a:gd name="T34" fmla="*/ 883 w 1749"/>
                    <a:gd name="T35" fmla="*/ 1018 h 3002"/>
                    <a:gd name="T36" fmla="*/ 917 w 1749"/>
                    <a:gd name="T37" fmla="*/ 1286 h 3002"/>
                    <a:gd name="T38" fmla="*/ 1103 w 1749"/>
                    <a:gd name="T39" fmla="*/ 1322 h 3002"/>
                    <a:gd name="T40" fmla="*/ 1212 w 1749"/>
                    <a:gd name="T41" fmla="*/ 1371 h 3002"/>
                    <a:gd name="T42" fmla="*/ 1271 w 1749"/>
                    <a:gd name="T43" fmla="*/ 1426 h 3002"/>
                    <a:gd name="T44" fmla="*/ 1296 w 1749"/>
                    <a:gd name="T45" fmla="*/ 1470 h 3002"/>
                    <a:gd name="T46" fmla="*/ 1309 w 1749"/>
                    <a:gd name="T47" fmla="*/ 1506 h 3002"/>
                    <a:gd name="T48" fmla="*/ 1320 w 1749"/>
                    <a:gd name="T49" fmla="*/ 1561 h 3002"/>
                    <a:gd name="T50" fmla="*/ 1330 w 1749"/>
                    <a:gd name="T51" fmla="*/ 1649 h 3002"/>
                    <a:gd name="T52" fmla="*/ 1332 w 1749"/>
                    <a:gd name="T53" fmla="*/ 1788 h 3002"/>
                    <a:gd name="T54" fmla="*/ 1324 w 1749"/>
                    <a:gd name="T55" fmla="*/ 1992 h 3002"/>
                    <a:gd name="T56" fmla="*/ 1309 w 1749"/>
                    <a:gd name="T57" fmla="*/ 2274 h 3002"/>
                    <a:gd name="T58" fmla="*/ 1279 w 1749"/>
                    <a:gd name="T59" fmla="*/ 2652 h 3002"/>
                    <a:gd name="T60" fmla="*/ 1239 w 1749"/>
                    <a:gd name="T61" fmla="*/ 2892 h 3002"/>
                    <a:gd name="T62" fmla="*/ 1139 w 1749"/>
                    <a:gd name="T63" fmla="*/ 2983 h 3002"/>
                    <a:gd name="T64" fmla="*/ 1027 w 1749"/>
                    <a:gd name="T65" fmla="*/ 3002 h 3002"/>
                    <a:gd name="T66" fmla="*/ 908 w 1749"/>
                    <a:gd name="T67" fmla="*/ 2953 h 3002"/>
                    <a:gd name="T68" fmla="*/ 836 w 1749"/>
                    <a:gd name="T69" fmla="*/ 2851 h 3002"/>
                    <a:gd name="T70" fmla="*/ 846 w 1749"/>
                    <a:gd name="T71" fmla="*/ 2561 h 3002"/>
                    <a:gd name="T72" fmla="*/ 900 w 1749"/>
                    <a:gd name="T73" fmla="*/ 2007 h 3002"/>
                    <a:gd name="T74" fmla="*/ 887 w 1749"/>
                    <a:gd name="T75" fmla="*/ 1867 h 3002"/>
                    <a:gd name="T76" fmla="*/ 834 w 1749"/>
                    <a:gd name="T77" fmla="*/ 1778 h 3002"/>
                    <a:gd name="T78" fmla="*/ 762 w 1749"/>
                    <a:gd name="T79" fmla="*/ 1727 h 3002"/>
                    <a:gd name="T80" fmla="*/ 691 w 1749"/>
                    <a:gd name="T81" fmla="*/ 1704 h 3002"/>
                    <a:gd name="T82" fmla="*/ 641 w 1749"/>
                    <a:gd name="T83" fmla="*/ 1699 h 3002"/>
                    <a:gd name="T84" fmla="*/ 622 w 1749"/>
                    <a:gd name="T85" fmla="*/ 1699 h 3002"/>
                    <a:gd name="T86" fmla="*/ 547 w 1749"/>
                    <a:gd name="T87" fmla="*/ 1699 h 3002"/>
                    <a:gd name="T88" fmla="*/ 435 w 1749"/>
                    <a:gd name="T89" fmla="*/ 1699 h 3002"/>
                    <a:gd name="T90" fmla="*/ 356 w 1749"/>
                    <a:gd name="T91" fmla="*/ 1699 h 3002"/>
                    <a:gd name="T92" fmla="*/ 237 w 1749"/>
                    <a:gd name="T93" fmla="*/ 1685 h 3002"/>
                    <a:gd name="T94" fmla="*/ 99 w 1749"/>
                    <a:gd name="T95" fmla="*/ 1614 h 3002"/>
                    <a:gd name="T96" fmla="*/ 17 w 1749"/>
                    <a:gd name="T97" fmla="*/ 1483 h 3002"/>
                    <a:gd name="T98" fmla="*/ 0 w 1749"/>
                    <a:gd name="T99" fmla="*/ 361 h 3002"/>
                    <a:gd name="T100" fmla="*/ 40 w 1749"/>
                    <a:gd name="T101" fmla="*/ 210 h 3002"/>
                    <a:gd name="T102" fmla="*/ 140 w 1749"/>
                    <a:gd name="T103" fmla="*/ 96 h 3002"/>
                    <a:gd name="T104" fmla="*/ 271 w 1749"/>
                    <a:gd name="T105" fmla="*/ 26 h 3002"/>
                    <a:gd name="T106" fmla="*/ 322 w 1749"/>
                    <a:gd name="T107" fmla="*/ 11 h 3002"/>
                    <a:gd name="T108" fmla="*/ 373 w 1749"/>
                    <a:gd name="T109" fmla="*/ 4 h 30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749" h="3002">
                      <a:moveTo>
                        <a:pt x="422" y="0"/>
                      </a:moveTo>
                      <a:lnTo>
                        <a:pt x="452" y="0"/>
                      </a:lnTo>
                      <a:lnTo>
                        <a:pt x="479" y="4"/>
                      </a:lnTo>
                      <a:lnTo>
                        <a:pt x="500" y="8"/>
                      </a:lnTo>
                      <a:lnTo>
                        <a:pt x="515" y="11"/>
                      </a:lnTo>
                      <a:lnTo>
                        <a:pt x="520" y="13"/>
                      </a:lnTo>
                      <a:lnTo>
                        <a:pt x="566" y="26"/>
                      </a:lnTo>
                      <a:lnTo>
                        <a:pt x="611" y="45"/>
                      </a:lnTo>
                      <a:lnTo>
                        <a:pt x="655" y="70"/>
                      </a:lnTo>
                      <a:lnTo>
                        <a:pt x="696" y="98"/>
                      </a:lnTo>
                      <a:lnTo>
                        <a:pt x="734" y="132"/>
                      </a:lnTo>
                      <a:lnTo>
                        <a:pt x="768" y="170"/>
                      </a:lnTo>
                      <a:lnTo>
                        <a:pt x="795" y="214"/>
                      </a:lnTo>
                      <a:lnTo>
                        <a:pt x="815" y="259"/>
                      </a:lnTo>
                      <a:lnTo>
                        <a:pt x="838" y="320"/>
                      </a:lnTo>
                      <a:lnTo>
                        <a:pt x="861" y="378"/>
                      </a:lnTo>
                      <a:lnTo>
                        <a:pt x="883" y="431"/>
                      </a:lnTo>
                      <a:lnTo>
                        <a:pt x="906" y="480"/>
                      </a:lnTo>
                      <a:lnTo>
                        <a:pt x="931" y="528"/>
                      </a:lnTo>
                      <a:lnTo>
                        <a:pt x="957" y="569"/>
                      </a:lnTo>
                      <a:lnTo>
                        <a:pt x="985" y="609"/>
                      </a:lnTo>
                      <a:lnTo>
                        <a:pt x="1018" y="643"/>
                      </a:lnTo>
                      <a:lnTo>
                        <a:pt x="1054" y="673"/>
                      </a:lnTo>
                      <a:lnTo>
                        <a:pt x="1093" y="700"/>
                      </a:lnTo>
                      <a:lnTo>
                        <a:pt x="1139" y="723"/>
                      </a:lnTo>
                      <a:lnTo>
                        <a:pt x="1192" y="740"/>
                      </a:lnTo>
                      <a:lnTo>
                        <a:pt x="1248" y="755"/>
                      </a:lnTo>
                      <a:lnTo>
                        <a:pt x="1315" y="762"/>
                      </a:lnTo>
                      <a:lnTo>
                        <a:pt x="1388" y="768"/>
                      </a:lnTo>
                      <a:lnTo>
                        <a:pt x="1470" y="768"/>
                      </a:lnTo>
                      <a:lnTo>
                        <a:pt x="1560" y="762"/>
                      </a:lnTo>
                      <a:lnTo>
                        <a:pt x="1600" y="764"/>
                      </a:lnTo>
                      <a:lnTo>
                        <a:pt x="1640" y="776"/>
                      </a:lnTo>
                      <a:lnTo>
                        <a:pt x="1674" y="793"/>
                      </a:lnTo>
                      <a:lnTo>
                        <a:pt x="1702" y="819"/>
                      </a:lnTo>
                      <a:lnTo>
                        <a:pt x="1725" y="849"/>
                      </a:lnTo>
                      <a:lnTo>
                        <a:pt x="1742" y="885"/>
                      </a:lnTo>
                      <a:lnTo>
                        <a:pt x="1749" y="925"/>
                      </a:lnTo>
                      <a:lnTo>
                        <a:pt x="1748" y="967"/>
                      </a:lnTo>
                      <a:lnTo>
                        <a:pt x="1736" y="1004"/>
                      </a:lnTo>
                      <a:lnTo>
                        <a:pt x="1719" y="1038"/>
                      </a:lnTo>
                      <a:lnTo>
                        <a:pt x="1693" y="1069"/>
                      </a:lnTo>
                      <a:lnTo>
                        <a:pt x="1662" y="1091"/>
                      </a:lnTo>
                      <a:lnTo>
                        <a:pt x="1627" y="1107"/>
                      </a:lnTo>
                      <a:lnTo>
                        <a:pt x="1587" y="1114"/>
                      </a:lnTo>
                      <a:lnTo>
                        <a:pt x="1475" y="1122"/>
                      </a:lnTo>
                      <a:lnTo>
                        <a:pt x="1375" y="1124"/>
                      </a:lnTo>
                      <a:lnTo>
                        <a:pt x="1284" y="1122"/>
                      </a:lnTo>
                      <a:lnTo>
                        <a:pt x="1201" y="1114"/>
                      </a:lnTo>
                      <a:lnTo>
                        <a:pt x="1125" y="1105"/>
                      </a:lnTo>
                      <a:lnTo>
                        <a:pt x="1055" y="1090"/>
                      </a:lnTo>
                      <a:lnTo>
                        <a:pt x="993" y="1071"/>
                      </a:lnTo>
                      <a:lnTo>
                        <a:pt x="934" y="1046"/>
                      </a:lnTo>
                      <a:lnTo>
                        <a:pt x="883" y="1018"/>
                      </a:lnTo>
                      <a:lnTo>
                        <a:pt x="834" y="984"/>
                      </a:lnTo>
                      <a:lnTo>
                        <a:pt x="834" y="1279"/>
                      </a:lnTo>
                      <a:lnTo>
                        <a:pt x="917" y="1286"/>
                      </a:lnTo>
                      <a:lnTo>
                        <a:pt x="989" y="1296"/>
                      </a:lnTo>
                      <a:lnTo>
                        <a:pt x="1050" y="1309"/>
                      </a:lnTo>
                      <a:lnTo>
                        <a:pt x="1103" y="1322"/>
                      </a:lnTo>
                      <a:lnTo>
                        <a:pt x="1146" y="1337"/>
                      </a:lnTo>
                      <a:lnTo>
                        <a:pt x="1184" y="1354"/>
                      </a:lnTo>
                      <a:lnTo>
                        <a:pt x="1212" y="1371"/>
                      </a:lnTo>
                      <a:lnTo>
                        <a:pt x="1237" y="1390"/>
                      </a:lnTo>
                      <a:lnTo>
                        <a:pt x="1256" y="1407"/>
                      </a:lnTo>
                      <a:lnTo>
                        <a:pt x="1271" y="1426"/>
                      </a:lnTo>
                      <a:lnTo>
                        <a:pt x="1282" y="1443"/>
                      </a:lnTo>
                      <a:lnTo>
                        <a:pt x="1292" y="1460"/>
                      </a:lnTo>
                      <a:lnTo>
                        <a:pt x="1296" y="1470"/>
                      </a:lnTo>
                      <a:lnTo>
                        <a:pt x="1301" y="1481"/>
                      </a:lnTo>
                      <a:lnTo>
                        <a:pt x="1305" y="1492"/>
                      </a:lnTo>
                      <a:lnTo>
                        <a:pt x="1309" y="1506"/>
                      </a:lnTo>
                      <a:lnTo>
                        <a:pt x="1313" y="1521"/>
                      </a:lnTo>
                      <a:lnTo>
                        <a:pt x="1318" y="1538"/>
                      </a:lnTo>
                      <a:lnTo>
                        <a:pt x="1320" y="1561"/>
                      </a:lnTo>
                      <a:lnTo>
                        <a:pt x="1324" y="1585"/>
                      </a:lnTo>
                      <a:lnTo>
                        <a:pt x="1326" y="1615"/>
                      </a:lnTo>
                      <a:lnTo>
                        <a:pt x="1330" y="1649"/>
                      </a:lnTo>
                      <a:lnTo>
                        <a:pt x="1330" y="1689"/>
                      </a:lnTo>
                      <a:lnTo>
                        <a:pt x="1332" y="1735"/>
                      </a:lnTo>
                      <a:lnTo>
                        <a:pt x="1332" y="1788"/>
                      </a:lnTo>
                      <a:lnTo>
                        <a:pt x="1330" y="1848"/>
                      </a:lnTo>
                      <a:lnTo>
                        <a:pt x="1328" y="1916"/>
                      </a:lnTo>
                      <a:lnTo>
                        <a:pt x="1324" y="1992"/>
                      </a:lnTo>
                      <a:lnTo>
                        <a:pt x="1320" y="2077"/>
                      </a:lnTo>
                      <a:lnTo>
                        <a:pt x="1315" y="2170"/>
                      </a:lnTo>
                      <a:lnTo>
                        <a:pt x="1309" y="2274"/>
                      </a:lnTo>
                      <a:lnTo>
                        <a:pt x="1299" y="2389"/>
                      </a:lnTo>
                      <a:lnTo>
                        <a:pt x="1290" y="2514"/>
                      </a:lnTo>
                      <a:lnTo>
                        <a:pt x="1279" y="2652"/>
                      </a:lnTo>
                      <a:lnTo>
                        <a:pt x="1267" y="2801"/>
                      </a:lnTo>
                      <a:lnTo>
                        <a:pt x="1258" y="2849"/>
                      </a:lnTo>
                      <a:lnTo>
                        <a:pt x="1239" y="2892"/>
                      </a:lnTo>
                      <a:lnTo>
                        <a:pt x="1212" y="2928"/>
                      </a:lnTo>
                      <a:lnTo>
                        <a:pt x="1178" y="2960"/>
                      </a:lnTo>
                      <a:lnTo>
                        <a:pt x="1139" y="2983"/>
                      </a:lnTo>
                      <a:lnTo>
                        <a:pt x="1095" y="2998"/>
                      </a:lnTo>
                      <a:lnTo>
                        <a:pt x="1048" y="3002"/>
                      </a:lnTo>
                      <a:lnTo>
                        <a:pt x="1027" y="3002"/>
                      </a:lnTo>
                      <a:lnTo>
                        <a:pt x="984" y="2994"/>
                      </a:lnTo>
                      <a:lnTo>
                        <a:pt x="944" y="2977"/>
                      </a:lnTo>
                      <a:lnTo>
                        <a:pt x="908" y="2953"/>
                      </a:lnTo>
                      <a:lnTo>
                        <a:pt x="878" y="2924"/>
                      </a:lnTo>
                      <a:lnTo>
                        <a:pt x="853" y="2888"/>
                      </a:lnTo>
                      <a:lnTo>
                        <a:pt x="836" y="2851"/>
                      </a:lnTo>
                      <a:lnTo>
                        <a:pt x="827" y="2807"/>
                      </a:lnTo>
                      <a:lnTo>
                        <a:pt x="827" y="2764"/>
                      </a:lnTo>
                      <a:lnTo>
                        <a:pt x="846" y="2561"/>
                      </a:lnTo>
                      <a:lnTo>
                        <a:pt x="864" y="2368"/>
                      </a:lnTo>
                      <a:lnTo>
                        <a:pt x="883" y="2183"/>
                      </a:lnTo>
                      <a:lnTo>
                        <a:pt x="900" y="2007"/>
                      </a:lnTo>
                      <a:lnTo>
                        <a:pt x="902" y="1954"/>
                      </a:lnTo>
                      <a:lnTo>
                        <a:pt x="897" y="1909"/>
                      </a:lnTo>
                      <a:lnTo>
                        <a:pt x="887" y="1867"/>
                      </a:lnTo>
                      <a:lnTo>
                        <a:pt x="874" y="1833"/>
                      </a:lnTo>
                      <a:lnTo>
                        <a:pt x="855" y="1803"/>
                      </a:lnTo>
                      <a:lnTo>
                        <a:pt x="834" y="1778"/>
                      </a:lnTo>
                      <a:lnTo>
                        <a:pt x="812" y="1757"/>
                      </a:lnTo>
                      <a:lnTo>
                        <a:pt x="787" y="1740"/>
                      </a:lnTo>
                      <a:lnTo>
                        <a:pt x="762" y="1727"/>
                      </a:lnTo>
                      <a:lnTo>
                        <a:pt x="738" y="1718"/>
                      </a:lnTo>
                      <a:lnTo>
                        <a:pt x="713" y="1710"/>
                      </a:lnTo>
                      <a:lnTo>
                        <a:pt x="691" y="1704"/>
                      </a:lnTo>
                      <a:lnTo>
                        <a:pt x="672" y="1701"/>
                      </a:lnTo>
                      <a:lnTo>
                        <a:pt x="655" y="1699"/>
                      </a:lnTo>
                      <a:lnTo>
                        <a:pt x="641" y="1699"/>
                      </a:lnTo>
                      <a:lnTo>
                        <a:pt x="632" y="1699"/>
                      </a:lnTo>
                      <a:lnTo>
                        <a:pt x="630" y="1699"/>
                      </a:lnTo>
                      <a:lnTo>
                        <a:pt x="622" y="1699"/>
                      </a:lnTo>
                      <a:lnTo>
                        <a:pt x="605" y="1699"/>
                      </a:lnTo>
                      <a:lnTo>
                        <a:pt x="579" y="1699"/>
                      </a:lnTo>
                      <a:lnTo>
                        <a:pt x="547" y="1699"/>
                      </a:lnTo>
                      <a:lnTo>
                        <a:pt x="509" y="1699"/>
                      </a:lnTo>
                      <a:lnTo>
                        <a:pt x="471" y="1699"/>
                      </a:lnTo>
                      <a:lnTo>
                        <a:pt x="435" y="1699"/>
                      </a:lnTo>
                      <a:lnTo>
                        <a:pt x="401" y="1699"/>
                      </a:lnTo>
                      <a:lnTo>
                        <a:pt x="375" y="1699"/>
                      </a:lnTo>
                      <a:lnTo>
                        <a:pt x="356" y="1699"/>
                      </a:lnTo>
                      <a:lnTo>
                        <a:pt x="350" y="1699"/>
                      </a:lnTo>
                      <a:lnTo>
                        <a:pt x="292" y="1695"/>
                      </a:lnTo>
                      <a:lnTo>
                        <a:pt x="237" y="1685"/>
                      </a:lnTo>
                      <a:lnTo>
                        <a:pt x="186" y="1666"/>
                      </a:lnTo>
                      <a:lnTo>
                        <a:pt x="140" y="1644"/>
                      </a:lnTo>
                      <a:lnTo>
                        <a:pt x="99" y="1614"/>
                      </a:lnTo>
                      <a:lnTo>
                        <a:pt x="65" y="1576"/>
                      </a:lnTo>
                      <a:lnTo>
                        <a:pt x="38" y="1532"/>
                      </a:lnTo>
                      <a:lnTo>
                        <a:pt x="17" y="1483"/>
                      </a:lnTo>
                      <a:lnTo>
                        <a:pt x="4" y="1426"/>
                      </a:lnTo>
                      <a:lnTo>
                        <a:pt x="0" y="1364"/>
                      </a:lnTo>
                      <a:lnTo>
                        <a:pt x="0" y="361"/>
                      </a:lnTo>
                      <a:lnTo>
                        <a:pt x="6" y="306"/>
                      </a:lnTo>
                      <a:lnTo>
                        <a:pt x="19" y="255"/>
                      </a:lnTo>
                      <a:lnTo>
                        <a:pt x="40" y="210"/>
                      </a:lnTo>
                      <a:lnTo>
                        <a:pt x="68" y="168"/>
                      </a:lnTo>
                      <a:lnTo>
                        <a:pt x="102" y="130"/>
                      </a:lnTo>
                      <a:lnTo>
                        <a:pt x="140" y="96"/>
                      </a:lnTo>
                      <a:lnTo>
                        <a:pt x="182" y="68"/>
                      </a:lnTo>
                      <a:lnTo>
                        <a:pt x="225" y="45"/>
                      </a:lnTo>
                      <a:lnTo>
                        <a:pt x="271" y="26"/>
                      </a:lnTo>
                      <a:lnTo>
                        <a:pt x="318" y="11"/>
                      </a:lnTo>
                      <a:lnTo>
                        <a:pt x="318" y="11"/>
                      </a:lnTo>
                      <a:lnTo>
                        <a:pt x="322" y="11"/>
                      </a:lnTo>
                      <a:lnTo>
                        <a:pt x="335" y="9"/>
                      </a:lnTo>
                      <a:lnTo>
                        <a:pt x="352" y="6"/>
                      </a:lnTo>
                      <a:lnTo>
                        <a:pt x="373" y="4"/>
                      </a:lnTo>
                      <a:lnTo>
                        <a:pt x="397" y="0"/>
                      </a:lnTo>
                      <a:lnTo>
                        <a:pt x="42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74" name="Freeform 10125"/>
                <p:cNvSpPr>
                  <a:spLocks/>
                </p:cNvSpPr>
                <p:nvPr/>
              </p:nvSpPr>
              <p:spPr bwMode="auto">
                <a:xfrm>
                  <a:off x="4256" y="606"/>
                  <a:ext cx="615" cy="1338"/>
                </a:xfrm>
                <a:custGeom>
                  <a:avLst/>
                  <a:gdLst>
                    <a:gd name="T0" fmla="*/ 170 w 1229"/>
                    <a:gd name="T1" fmla="*/ 0 h 2677"/>
                    <a:gd name="T2" fmla="*/ 208 w 1229"/>
                    <a:gd name="T3" fmla="*/ 4 h 2677"/>
                    <a:gd name="T4" fmla="*/ 244 w 1229"/>
                    <a:gd name="T5" fmla="*/ 17 h 2677"/>
                    <a:gd name="T6" fmla="*/ 276 w 1229"/>
                    <a:gd name="T7" fmla="*/ 38 h 2677"/>
                    <a:gd name="T8" fmla="*/ 303 w 1229"/>
                    <a:gd name="T9" fmla="*/ 65 h 2677"/>
                    <a:gd name="T10" fmla="*/ 321 w 1229"/>
                    <a:gd name="T11" fmla="*/ 95 h 2677"/>
                    <a:gd name="T12" fmla="*/ 335 w 1229"/>
                    <a:gd name="T13" fmla="*/ 131 h 2677"/>
                    <a:gd name="T14" fmla="*/ 340 w 1229"/>
                    <a:gd name="T15" fmla="*/ 170 h 2677"/>
                    <a:gd name="T16" fmla="*/ 340 w 1229"/>
                    <a:gd name="T17" fmla="*/ 1058 h 2677"/>
                    <a:gd name="T18" fmla="*/ 338 w 1229"/>
                    <a:gd name="T19" fmla="*/ 1060 h 2677"/>
                    <a:gd name="T20" fmla="*/ 338 w 1229"/>
                    <a:gd name="T21" fmla="*/ 1069 h 2677"/>
                    <a:gd name="T22" fmla="*/ 338 w 1229"/>
                    <a:gd name="T23" fmla="*/ 1082 h 2677"/>
                    <a:gd name="T24" fmla="*/ 338 w 1229"/>
                    <a:gd name="T25" fmla="*/ 1101 h 2677"/>
                    <a:gd name="T26" fmla="*/ 340 w 1229"/>
                    <a:gd name="T27" fmla="*/ 1122 h 2677"/>
                    <a:gd name="T28" fmla="*/ 342 w 1229"/>
                    <a:gd name="T29" fmla="*/ 1148 h 2677"/>
                    <a:gd name="T30" fmla="*/ 346 w 1229"/>
                    <a:gd name="T31" fmla="*/ 1175 h 2677"/>
                    <a:gd name="T32" fmla="*/ 354 w 1229"/>
                    <a:gd name="T33" fmla="*/ 1205 h 2677"/>
                    <a:gd name="T34" fmla="*/ 361 w 1229"/>
                    <a:gd name="T35" fmla="*/ 1235 h 2677"/>
                    <a:gd name="T36" fmla="*/ 374 w 1229"/>
                    <a:gd name="T37" fmla="*/ 1268 h 2677"/>
                    <a:gd name="T38" fmla="*/ 390 w 1229"/>
                    <a:gd name="T39" fmla="*/ 1300 h 2677"/>
                    <a:gd name="T40" fmla="*/ 410 w 1229"/>
                    <a:gd name="T41" fmla="*/ 1330 h 2677"/>
                    <a:gd name="T42" fmla="*/ 433 w 1229"/>
                    <a:gd name="T43" fmla="*/ 1360 h 2677"/>
                    <a:gd name="T44" fmla="*/ 463 w 1229"/>
                    <a:gd name="T45" fmla="*/ 1387 h 2677"/>
                    <a:gd name="T46" fmla="*/ 495 w 1229"/>
                    <a:gd name="T47" fmla="*/ 1411 h 2677"/>
                    <a:gd name="T48" fmla="*/ 535 w 1229"/>
                    <a:gd name="T49" fmla="*/ 1434 h 2677"/>
                    <a:gd name="T50" fmla="*/ 581 w 1229"/>
                    <a:gd name="T51" fmla="*/ 1453 h 2677"/>
                    <a:gd name="T52" fmla="*/ 633 w 1229"/>
                    <a:gd name="T53" fmla="*/ 1466 h 2677"/>
                    <a:gd name="T54" fmla="*/ 692 w 1229"/>
                    <a:gd name="T55" fmla="*/ 1476 h 2677"/>
                    <a:gd name="T56" fmla="*/ 758 w 1229"/>
                    <a:gd name="T57" fmla="*/ 1478 h 2677"/>
                    <a:gd name="T58" fmla="*/ 1059 w 1229"/>
                    <a:gd name="T59" fmla="*/ 1478 h 2677"/>
                    <a:gd name="T60" fmla="*/ 1099 w 1229"/>
                    <a:gd name="T61" fmla="*/ 1483 h 2677"/>
                    <a:gd name="T62" fmla="*/ 1135 w 1229"/>
                    <a:gd name="T63" fmla="*/ 1495 h 2677"/>
                    <a:gd name="T64" fmla="*/ 1165 w 1229"/>
                    <a:gd name="T65" fmla="*/ 1515 h 2677"/>
                    <a:gd name="T66" fmla="*/ 1191 w 1229"/>
                    <a:gd name="T67" fmla="*/ 1542 h 2677"/>
                    <a:gd name="T68" fmla="*/ 1212 w 1229"/>
                    <a:gd name="T69" fmla="*/ 1574 h 2677"/>
                    <a:gd name="T70" fmla="*/ 1225 w 1229"/>
                    <a:gd name="T71" fmla="*/ 1608 h 2677"/>
                    <a:gd name="T72" fmla="*/ 1229 w 1229"/>
                    <a:gd name="T73" fmla="*/ 1648 h 2677"/>
                    <a:gd name="T74" fmla="*/ 1223 w 1229"/>
                    <a:gd name="T75" fmla="*/ 1689 h 2677"/>
                    <a:gd name="T76" fmla="*/ 1210 w 1229"/>
                    <a:gd name="T77" fmla="*/ 1725 h 2677"/>
                    <a:gd name="T78" fmla="*/ 1187 w 1229"/>
                    <a:gd name="T79" fmla="*/ 1758 h 2677"/>
                    <a:gd name="T80" fmla="*/ 1159 w 1229"/>
                    <a:gd name="T81" fmla="*/ 1784 h 2677"/>
                    <a:gd name="T82" fmla="*/ 1125 w 1229"/>
                    <a:gd name="T83" fmla="*/ 1805 h 2677"/>
                    <a:gd name="T84" fmla="*/ 1087 w 1229"/>
                    <a:gd name="T85" fmla="*/ 1814 h 2677"/>
                    <a:gd name="T86" fmla="*/ 1087 w 1229"/>
                    <a:gd name="T87" fmla="*/ 2677 h 2677"/>
                    <a:gd name="T88" fmla="*/ 883 w 1229"/>
                    <a:gd name="T89" fmla="*/ 2677 h 2677"/>
                    <a:gd name="T90" fmla="*/ 883 w 1229"/>
                    <a:gd name="T91" fmla="*/ 1818 h 2677"/>
                    <a:gd name="T92" fmla="*/ 272 w 1229"/>
                    <a:gd name="T93" fmla="*/ 1818 h 2677"/>
                    <a:gd name="T94" fmla="*/ 272 w 1229"/>
                    <a:gd name="T95" fmla="*/ 2677 h 2677"/>
                    <a:gd name="T96" fmla="*/ 68 w 1229"/>
                    <a:gd name="T97" fmla="*/ 2677 h 2677"/>
                    <a:gd name="T98" fmla="*/ 68 w 1229"/>
                    <a:gd name="T99" fmla="*/ 1782 h 2677"/>
                    <a:gd name="T100" fmla="*/ 40 w 1229"/>
                    <a:gd name="T101" fmla="*/ 1756 h 2677"/>
                    <a:gd name="T102" fmla="*/ 19 w 1229"/>
                    <a:gd name="T103" fmla="*/ 1725 h 2677"/>
                    <a:gd name="T104" fmla="*/ 6 w 1229"/>
                    <a:gd name="T105" fmla="*/ 1688 h 2677"/>
                    <a:gd name="T106" fmla="*/ 0 w 1229"/>
                    <a:gd name="T107" fmla="*/ 1648 h 2677"/>
                    <a:gd name="T108" fmla="*/ 0 w 1229"/>
                    <a:gd name="T109" fmla="*/ 170 h 2677"/>
                    <a:gd name="T110" fmla="*/ 4 w 1229"/>
                    <a:gd name="T111" fmla="*/ 131 h 2677"/>
                    <a:gd name="T112" fmla="*/ 17 w 1229"/>
                    <a:gd name="T113" fmla="*/ 95 h 2677"/>
                    <a:gd name="T114" fmla="*/ 38 w 1229"/>
                    <a:gd name="T115" fmla="*/ 65 h 2677"/>
                    <a:gd name="T116" fmla="*/ 64 w 1229"/>
                    <a:gd name="T117" fmla="*/ 38 h 2677"/>
                    <a:gd name="T118" fmla="*/ 95 w 1229"/>
                    <a:gd name="T119" fmla="*/ 17 h 2677"/>
                    <a:gd name="T120" fmla="*/ 130 w 1229"/>
                    <a:gd name="T121" fmla="*/ 4 h 2677"/>
                    <a:gd name="T122" fmla="*/ 170 w 1229"/>
                    <a:gd name="T123" fmla="*/ 0 h 26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229" h="2677">
                      <a:moveTo>
                        <a:pt x="170" y="0"/>
                      </a:moveTo>
                      <a:lnTo>
                        <a:pt x="208" y="4"/>
                      </a:lnTo>
                      <a:lnTo>
                        <a:pt x="244" y="17"/>
                      </a:lnTo>
                      <a:lnTo>
                        <a:pt x="276" y="38"/>
                      </a:lnTo>
                      <a:lnTo>
                        <a:pt x="303" y="65"/>
                      </a:lnTo>
                      <a:lnTo>
                        <a:pt x="321" y="95"/>
                      </a:lnTo>
                      <a:lnTo>
                        <a:pt x="335" y="131"/>
                      </a:lnTo>
                      <a:lnTo>
                        <a:pt x="340" y="170"/>
                      </a:lnTo>
                      <a:lnTo>
                        <a:pt x="340" y="1058"/>
                      </a:lnTo>
                      <a:lnTo>
                        <a:pt x="338" y="1060"/>
                      </a:lnTo>
                      <a:lnTo>
                        <a:pt x="338" y="1069"/>
                      </a:lnTo>
                      <a:lnTo>
                        <a:pt x="338" y="1082"/>
                      </a:lnTo>
                      <a:lnTo>
                        <a:pt x="338" y="1101"/>
                      </a:lnTo>
                      <a:lnTo>
                        <a:pt x="340" y="1122"/>
                      </a:lnTo>
                      <a:lnTo>
                        <a:pt x="342" y="1148"/>
                      </a:lnTo>
                      <a:lnTo>
                        <a:pt x="346" y="1175"/>
                      </a:lnTo>
                      <a:lnTo>
                        <a:pt x="354" y="1205"/>
                      </a:lnTo>
                      <a:lnTo>
                        <a:pt x="361" y="1235"/>
                      </a:lnTo>
                      <a:lnTo>
                        <a:pt x="374" y="1268"/>
                      </a:lnTo>
                      <a:lnTo>
                        <a:pt x="390" y="1300"/>
                      </a:lnTo>
                      <a:lnTo>
                        <a:pt x="410" y="1330"/>
                      </a:lnTo>
                      <a:lnTo>
                        <a:pt x="433" y="1360"/>
                      </a:lnTo>
                      <a:lnTo>
                        <a:pt x="463" y="1387"/>
                      </a:lnTo>
                      <a:lnTo>
                        <a:pt x="495" y="1411"/>
                      </a:lnTo>
                      <a:lnTo>
                        <a:pt x="535" y="1434"/>
                      </a:lnTo>
                      <a:lnTo>
                        <a:pt x="581" y="1453"/>
                      </a:lnTo>
                      <a:lnTo>
                        <a:pt x="633" y="1466"/>
                      </a:lnTo>
                      <a:lnTo>
                        <a:pt x="692" y="1476"/>
                      </a:lnTo>
                      <a:lnTo>
                        <a:pt x="758" y="1478"/>
                      </a:lnTo>
                      <a:lnTo>
                        <a:pt x="1059" y="1478"/>
                      </a:lnTo>
                      <a:lnTo>
                        <a:pt x="1099" y="1483"/>
                      </a:lnTo>
                      <a:lnTo>
                        <a:pt x="1135" y="1495"/>
                      </a:lnTo>
                      <a:lnTo>
                        <a:pt x="1165" y="1515"/>
                      </a:lnTo>
                      <a:lnTo>
                        <a:pt x="1191" y="1542"/>
                      </a:lnTo>
                      <a:lnTo>
                        <a:pt x="1212" y="1574"/>
                      </a:lnTo>
                      <a:lnTo>
                        <a:pt x="1225" y="1608"/>
                      </a:lnTo>
                      <a:lnTo>
                        <a:pt x="1229" y="1648"/>
                      </a:lnTo>
                      <a:lnTo>
                        <a:pt x="1223" y="1689"/>
                      </a:lnTo>
                      <a:lnTo>
                        <a:pt x="1210" y="1725"/>
                      </a:lnTo>
                      <a:lnTo>
                        <a:pt x="1187" y="1758"/>
                      </a:lnTo>
                      <a:lnTo>
                        <a:pt x="1159" y="1784"/>
                      </a:lnTo>
                      <a:lnTo>
                        <a:pt x="1125" y="1805"/>
                      </a:lnTo>
                      <a:lnTo>
                        <a:pt x="1087" y="1814"/>
                      </a:lnTo>
                      <a:lnTo>
                        <a:pt x="1087" y="2677"/>
                      </a:lnTo>
                      <a:lnTo>
                        <a:pt x="883" y="2677"/>
                      </a:lnTo>
                      <a:lnTo>
                        <a:pt x="883" y="1818"/>
                      </a:lnTo>
                      <a:lnTo>
                        <a:pt x="272" y="1818"/>
                      </a:lnTo>
                      <a:lnTo>
                        <a:pt x="272" y="2677"/>
                      </a:lnTo>
                      <a:lnTo>
                        <a:pt x="68" y="2677"/>
                      </a:lnTo>
                      <a:lnTo>
                        <a:pt x="68" y="1782"/>
                      </a:lnTo>
                      <a:lnTo>
                        <a:pt x="40" y="1756"/>
                      </a:lnTo>
                      <a:lnTo>
                        <a:pt x="19" y="1725"/>
                      </a:lnTo>
                      <a:lnTo>
                        <a:pt x="6" y="1688"/>
                      </a:lnTo>
                      <a:lnTo>
                        <a:pt x="0" y="1648"/>
                      </a:lnTo>
                      <a:lnTo>
                        <a:pt x="0" y="170"/>
                      </a:lnTo>
                      <a:lnTo>
                        <a:pt x="4" y="131"/>
                      </a:lnTo>
                      <a:lnTo>
                        <a:pt x="17" y="95"/>
                      </a:lnTo>
                      <a:lnTo>
                        <a:pt x="38" y="65"/>
                      </a:lnTo>
                      <a:lnTo>
                        <a:pt x="64" y="38"/>
                      </a:lnTo>
                      <a:lnTo>
                        <a:pt x="95" y="17"/>
                      </a:lnTo>
                      <a:lnTo>
                        <a:pt x="130" y="4"/>
                      </a:lnTo>
                      <a:lnTo>
                        <a:pt x="17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75" name="Freeform 10126"/>
                <p:cNvSpPr>
                  <a:spLocks/>
                </p:cNvSpPr>
                <p:nvPr/>
              </p:nvSpPr>
              <p:spPr bwMode="auto">
                <a:xfrm>
                  <a:off x="6680" y="-20"/>
                  <a:ext cx="455" cy="454"/>
                </a:xfrm>
                <a:custGeom>
                  <a:avLst/>
                  <a:gdLst>
                    <a:gd name="T0" fmla="*/ 454 w 910"/>
                    <a:gd name="T1" fmla="*/ 0 h 908"/>
                    <a:gd name="T2" fmla="*/ 528 w 910"/>
                    <a:gd name="T3" fmla="*/ 6 h 908"/>
                    <a:gd name="T4" fmla="*/ 598 w 910"/>
                    <a:gd name="T5" fmla="*/ 23 h 908"/>
                    <a:gd name="T6" fmla="*/ 664 w 910"/>
                    <a:gd name="T7" fmla="*/ 51 h 908"/>
                    <a:gd name="T8" fmla="*/ 723 w 910"/>
                    <a:gd name="T9" fmla="*/ 87 h 908"/>
                    <a:gd name="T10" fmla="*/ 776 w 910"/>
                    <a:gd name="T11" fmla="*/ 132 h 908"/>
                    <a:gd name="T12" fmla="*/ 821 w 910"/>
                    <a:gd name="T13" fmla="*/ 185 h 908"/>
                    <a:gd name="T14" fmla="*/ 859 w 910"/>
                    <a:gd name="T15" fmla="*/ 246 h 908"/>
                    <a:gd name="T16" fmla="*/ 885 w 910"/>
                    <a:gd name="T17" fmla="*/ 310 h 908"/>
                    <a:gd name="T18" fmla="*/ 904 w 910"/>
                    <a:gd name="T19" fmla="*/ 380 h 908"/>
                    <a:gd name="T20" fmla="*/ 910 w 910"/>
                    <a:gd name="T21" fmla="*/ 454 h 908"/>
                    <a:gd name="T22" fmla="*/ 904 w 910"/>
                    <a:gd name="T23" fmla="*/ 528 h 908"/>
                    <a:gd name="T24" fmla="*/ 885 w 910"/>
                    <a:gd name="T25" fmla="*/ 598 h 908"/>
                    <a:gd name="T26" fmla="*/ 859 w 910"/>
                    <a:gd name="T27" fmla="*/ 664 h 908"/>
                    <a:gd name="T28" fmla="*/ 821 w 910"/>
                    <a:gd name="T29" fmla="*/ 722 h 908"/>
                    <a:gd name="T30" fmla="*/ 776 w 910"/>
                    <a:gd name="T31" fmla="*/ 775 h 908"/>
                    <a:gd name="T32" fmla="*/ 723 w 910"/>
                    <a:gd name="T33" fmla="*/ 821 h 908"/>
                    <a:gd name="T34" fmla="*/ 664 w 910"/>
                    <a:gd name="T35" fmla="*/ 859 h 908"/>
                    <a:gd name="T36" fmla="*/ 598 w 910"/>
                    <a:gd name="T37" fmla="*/ 885 h 908"/>
                    <a:gd name="T38" fmla="*/ 528 w 910"/>
                    <a:gd name="T39" fmla="*/ 902 h 908"/>
                    <a:gd name="T40" fmla="*/ 454 w 910"/>
                    <a:gd name="T41" fmla="*/ 908 h 908"/>
                    <a:gd name="T42" fmla="*/ 380 w 910"/>
                    <a:gd name="T43" fmla="*/ 902 h 908"/>
                    <a:gd name="T44" fmla="*/ 310 w 910"/>
                    <a:gd name="T45" fmla="*/ 885 h 908"/>
                    <a:gd name="T46" fmla="*/ 246 w 910"/>
                    <a:gd name="T47" fmla="*/ 859 h 908"/>
                    <a:gd name="T48" fmla="*/ 186 w 910"/>
                    <a:gd name="T49" fmla="*/ 821 h 908"/>
                    <a:gd name="T50" fmla="*/ 133 w 910"/>
                    <a:gd name="T51" fmla="*/ 775 h 908"/>
                    <a:gd name="T52" fmla="*/ 87 w 910"/>
                    <a:gd name="T53" fmla="*/ 722 h 908"/>
                    <a:gd name="T54" fmla="*/ 51 w 910"/>
                    <a:gd name="T55" fmla="*/ 664 h 908"/>
                    <a:gd name="T56" fmla="*/ 23 w 910"/>
                    <a:gd name="T57" fmla="*/ 598 h 908"/>
                    <a:gd name="T58" fmla="*/ 6 w 910"/>
                    <a:gd name="T59" fmla="*/ 528 h 908"/>
                    <a:gd name="T60" fmla="*/ 0 w 910"/>
                    <a:gd name="T61" fmla="*/ 454 h 908"/>
                    <a:gd name="T62" fmla="*/ 6 w 910"/>
                    <a:gd name="T63" fmla="*/ 380 h 908"/>
                    <a:gd name="T64" fmla="*/ 23 w 910"/>
                    <a:gd name="T65" fmla="*/ 310 h 908"/>
                    <a:gd name="T66" fmla="*/ 51 w 910"/>
                    <a:gd name="T67" fmla="*/ 246 h 908"/>
                    <a:gd name="T68" fmla="*/ 87 w 910"/>
                    <a:gd name="T69" fmla="*/ 185 h 908"/>
                    <a:gd name="T70" fmla="*/ 133 w 910"/>
                    <a:gd name="T71" fmla="*/ 132 h 908"/>
                    <a:gd name="T72" fmla="*/ 186 w 910"/>
                    <a:gd name="T73" fmla="*/ 87 h 908"/>
                    <a:gd name="T74" fmla="*/ 246 w 910"/>
                    <a:gd name="T75" fmla="*/ 51 h 908"/>
                    <a:gd name="T76" fmla="*/ 310 w 910"/>
                    <a:gd name="T77" fmla="*/ 23 h 908"/>
                    <a:gd name="T78" fmla="*/ 380 w 910"/>
                    <a:gd name="T79" fmla="*/ 6 h 908"/>
                    <a:gd name="T80" fmla="*/ 454 w 910"/>
                    <a:gd name="T81" fmla="*/ 0 h 9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910" h="908">
                      <a:moveTo>
                        <a:pt x="454" y="0"/>
                      </a:moveTo>
                      <a:lnTo>
                        <a:pt x="528" y="6"/>
                      </a:lnTo>
                      <a:lnTo>
                        <a:pt x="598" y="23"/>
                      </a:lnTo>
                      <a:lnTo>
                        <a:pt x="664" y="51"/>
                      </a:lnTo>
                      <a:lnTo>
                        <a:pt x="723" y="87"/>
                      </a:lnTo>
                      <a:lnTo>
                        <a:pt x="776" y="132"/>
                      </a:lnTo>
                      <a:lnTo>
                        <a:pt x="821" y="185"/>
                      </a:lnTo>
                      <a:lnTo>
                        <a:pt x="859" y="246"/>
                      </a:lnTo>
                      <a:lnTo>
                        <a:pt x="885" y="310"/>
                      </a:lnTo>
                      <a:lnTo>
                        <a:pt x="904" y="380"/>
                      </a:lnTo>
                      <a:lnTo>
                        <a:pt x="910" y="454"/>
                      </a:lnTo>
                      <a:lnTo>
                        <a:pt x="904" y="528"/>
                      </a:lnTo>
                      <a:lnTo>
                        <a:pt x="885" y="598"/>
                      </a:lnTo>
                      <a:lnTo>
                        <a:pt x="859" y="664"/>
                      </a:lnTo>
                      <a:lnTo>
                        <a:pt x="821" y="722"/>
                      </a:lnTo>
                      <a:lnTo>
                        <a:pt x="776" y="775"/>
                      </a:lnTo>
                      <a:lnTo>
                        <a:pt x="723" y="821"/>
                      </a:lnTo>
                      <a:lnTo>
                        <a:pt x="664" y="859"/>
                      </a:lnTo>
                      <a:lnTo>
                        <a:pt x="598" y="885"/>
                      </a:lnTo>
                      <a:lnTo>
                        <a:pt x="528" y="902"/>
                      </a:lnTo>
                      <a:lnTo>
                        <a:pt x="454" y="908"/>
                      </a:lnTo>
                      <a:lnTo>
                        <a:pt x="380" y="902"/>
                      </a:lnTo>
                      <a:lnTo>
                        <a:pt x="310" y="885"/>
                      </a:lnTo>
                      <a:lnTo>
                        <a:pt x="246" y="859"/>
                      </a:lnTo>
                      <a:lnTo>
                        <a:pt x="186" y="821"/>
                      </a:lnTo>
                      <a:lnTo>
                        <a:pt x="133" y="775"/>
                      </a:lnTo>
                      <a:lnTo>
                        <a:pt x="87" y="722"/>
                      </a:lnTo>
                      <a:lnTo>
                        <a:pt x="51" y="664"/>
                      </a:lnTo>
                      <a:lnTo>
                        <a:pt x="23" y="598"/>
                      </a:lnTo>
                      <a:lnTo>
                        <a:pt x="6" y="528"/>
                      </a:lnTo>
                      <a:lnTo>
                        <a:pt x="0" y="454"/>
                      </a:lnTo>
                      <a:lnTo>
                        <a:pt x="6" y="380"/>
                      </a:lnTo>
                      <a:lnTo>
                        <a:pt x="23" y="310"/>
                      </a:lnTo>
                      <a:lnTo>
                        <a:pt x="51" y="246"/>
                      </a:lnTo>
                      <a:lnTo>
                        <a:pt x="87" y="185"/>
                      </a:lnTo>
                      <a:lnTo>
                        <a:pt x="133" y="132"/>
                      </a:lnTo>
                      <a:lnTo>
                        <a:pt x="186" y="87"/>
                      </a:lnTo>
                      <a:lnTo>
                        <a:pt x="246" y="51"/>
                      </a:lnTo>
                      <a:lnTo>
                        <a:pt x="310" y="23"/>
                      </a:lnTo>
                      <a:lnTo>
                        <a:pt x="380" y="6"/>
                      </a:lnTo>
                      <a:lnTo>
                        <a:pt x="45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76" name="Freeform 10127"/>
                <p:cNvSpPr>
                  <a:spLocks/>
                </p:cNvSpPr>
                <p:nvPr/>
              </p:nvSpPr>
              <p:spPr bwMode="auto">
                <a:xfrm>
                  <a:off x="6290" y="450"/>
                  <a:ext cx="874" cy="1501"/>
                </a:xfrm>
                <a:custGeom>
                  <a:avLst/>
                  <a:gdLst>
                    <a:gd name="T0" fmla="*/ 1377 w 1749"/>
                    <a:gd name="T1" fmla="*/ 4 h 3002"/>
                    <a:gd name="T2" fmla="*/ 1428 w 1749"/>
                    <a:gd name="T3" fmla="*/ 11 h 3002"/>
                    <a:gd name="T4" fmla="*/ 1479 w 1749"/>
                    <a:gd name="T5" fmla="*/ 26 h 3002"/>
                    <a:gd name="T6" fmla="*/ 1610 w 1749"/>
                    <a:gd name="T7" fmla="*/ 96 h 3002"/>
                    <a:gd name="T8" fmla="*/ 1710 w 1749"/>
                    <a:gd name="T9" fmla="*/ 210 h 3002"/>
                    <a:gd name="T10" fmla="*/ 1749 w 1749"/>
                    <a:gd name="T11" fmla="*/ 361 h 3002"/>
                    <a:gd name="T12" fmla="*/ 1732 w 1749"/>
                    <a:gd name="T13" fmla="*/ 1483 h 3002"/>
                    <a:gd name="T14" fmla="*/ 1651 w 1749"/>
                    <a:gd name="T15" fmla="*/ 1614 h 3002"/>
                    <a:gd name="T16" fmla="*/ 1513 w 1749"/>
                    <a:gd name="T17" fmla="*/ 1685 h 3002"/>
                    <a:gd name="T18" fmla="*/ 1394 w 1749"/>
                    <a:gd name="T19" fmla="*/ 1699 h 3002"/>
                    <a:gd name="T20" fmla="*/ 1315 w 1749"/>
                    <a:gd name="T21" fmla="*/ 1699 h 3002"/>
                    <a:gd name="T22" fmla="*/ 1203 w 1749"/>
                    <a:gd name="T23" fmla="*/ 1699 h 3002"/>
                    <a:gd name="T24" fmla="*/ 1127 w 1749"/>
                    <a:gd name="T25" fmla="*/ 1699 h 3002"/>
                    <a:gd name="T26" fmla="*/ 1108 w 1749"/>
                    <a:gd name="T27" fmla="*/ 1699 h 3002"/>
                    <a:gd name="T28" fmla="*/ 1059 w 1749"/>
                    <a:gd name="T29" fmla="*/ 1704 h 3002"/>
                    <a:gd name="T30" fmla="*/ 987 w 1749"/>
                    <a:gd name="T31" fmla="*/ 1727 h 3002"/>
                    <a:gd name="T32" fmla="*/ 916 w 1749"/>
                    <a:gd name="T33" fmla="*/ 1778 h 3002"/>
                    <a:gd name="T34" fmla="*/ 863 w 1749"/>
                    <a:gd name="T35" fmla="*/ 1867 h 3002"/>
                    <a:gd name="T36" fmla="*/ 849 w 1749"/>
                    <a:gd name="T37" fmla="*/ 2007 h 3002"/>
                    <a:gd name="T38" fmla="*/ 904 w 1749"/>
                    <a:gd name="T39" fmla="*/ 2561 h 3002"/>
                    <a:gd name="T40" fmla="*/ 914 w 1749"/>
                    <a:gd name="T41" fmla="*/ 2851 h 3002"/>
                    <a:gd name="T42" fmla="*/ 842 w 1749"/>
                    <a:gd name="T43" fmla="*/ 2953 h 3002"/>
                    <a:gd name="T44" fmla="*/ 723 w 1749"/>
                    <a:gd name="T45" fmla="*/ 3002 h 3002"/>
                    <a:gd name="T46" fmla="*/ 611 w 1749"/>
                    <a:gd name="T47" fmla="*/ 2983 h 3002"/>
                    <a:gd name="T48" fmla="*/ 511 w 1749"/>
                    <a:gd name="T49" fmla="*/ 2892 h 3002"/>
                    <a:gd name="T50" fmla="*/ 471 w 1749"/>
                    <a:gd name="T51" fmla="*/ 2652 h 3002"/>
                    <a:gd name="T52" fmla="*/ 441 w 1749"/>
                    <a:gd name="T53" fmla="*/ 2274 h 3002"/>
                    <a:gd name="T54" fmla="*/ 426 w 1749"/>
                    <a:gd name="T55" fmla="*/ 1992 h 3002"/>
                    <a:gd name="T56" fmla="*/ 420 w 1749"/>
                    <a:gd name="T57" fmla="*/ 1788 h 3002"/>
                    <a:gd name="T58" fmla="*/ 422 w 1749"/>
                    <a:gd name="T59" fmla="*/ 1649 h 3002"/>
                    <a:gd name="T60" fmla="*/ 430 w 1749"/>
                    <a:gd name="T61" fmla="*/ 1559 h 3002"/>
                    <a:gd name="T62" fmla="*/ 441 w 1749"/>
                    <a:gd name="T63" fmla="*/ 1506 h 3002"/>
                    <a:gd name="T64" fmla="*/ 454 w 1749"/>
                    <a:gd name="T65" fmla="*/ 1470 h 3002"/>
                    <a:gd name="T66" fmla="*/ 479 w 1749"/>
                    <a:gd name="T67" fmla="*/ 1426 h 3002"/>
                    <a:gd name="T68" fmla="*/ 537 w 1749"/>
                    <a:gd name="T69" fmla="*/ 1371 h 3002"/>
                    <a:gd name="T70" fmla="*/ 647 w 1749"/>
                    <a:gd name="T71" fmla="*/ 1322 h 3002"/>
                    <a:gd name="T72" fmla="*/ 832 w 1749"/>
                    <a:gd name="T73" fmla="*/ 1286 h 3002"/>
                    <a:gd name="T74" fmla="*/ 868 w 1749"/>
                    <a:gd name="T75" fmla="*/ 1018 h 3002"/>
                    <a:gd name="T76" fmla="*/ 694 w 1749"/>
                    <a:gd name="T77" fmla="*/ 1090 h 3002"/>
                    <a:gd name="T78" fmla="*/ 466 w 1749"/>
                    <a:gd name="T79" fmla="*/ 1122 h 3002"/>
                    <a:gd name="T80" fmla="*/ 163 w 1749"/>
                    <a:gd name="T81" fmla="*/ 1114 h 3002"/>
                    <a:gd name="T82" fmla="*/ 57 w 1749"/>
                    <a:gd name="T83" fmla="*/ 1069 h 3002"/>
                    <a:gd name="T84" fmla="*/ 2 w 1749"/>
                    <a:gd name="T85" fmla="*/ 967 h 3002"/>
                    <a:gd name="T86" fmla="*/ 25 w 1749"/>
                    <a:gd name="T87" fmla="*/ 849 h 3002"/>
                    <a:gd name="T88" fmla="*/ 112 w 1749"/>
                    <a:gd name="T89" fmla="*/ 776 h 3002"/>
                    <a:gd name="T90" fmla="*/ 280 w 1749"/>
                    <a:gd name="T91" fmla="*/ 768 h 3002"/>
                    <a:gd name="T92" fmla="*/ 501 w 1749"/>
                    <a:gd name="T93" fmla="*/ 755 h 3002"/>
                    <a:gd name="T94" fmla="*/ 656 w 1749"/>
                    <a:gd name="T95" fmla="*/ 700 h 3002"/>
                    <a:gd name="T96" fmla="*/ 764 w 1749"/>
                    <a:gd name="T97" fmla="*/ 609 h 3002"/>
                    <a:gd name="T98" fmla="*/ 844 w 1749"/>
                    <a:gd name="T99" fmla="*/ 480 h 3002"/>
                    <a:gd name="T100" fmla="*/ 912 w 1749"/>
                    <a:gd name="T101" fmla="*/ 320 h 3002"/>
                    <a:gd name="T102" fmla="*/ 982 w 1749"/>
                    <a:gd name="T103" fmla="*/ 170 h 3002"/>
                    <a:gd name="T104" fmla="*/ 1095 w 1749"/>
                    <a:gd name="T105" fmla="*/ 70 h 3002"/>
                    <a:gd name="T106" fmla="*/ 1229 w 1749"/>
                    <a:gd name="T107" fmla="*/ 13 h 3002"/>
                    <a:gd name="T108" fmla="*/ 1271 w 1749"/>
                    <a:gd name="T109" fmla="*/ 4 h 30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749" h="3002">
                      <a:moveTo>
                        <a:pt x="1328" y="0"/>
                      </a:moveTo>
                      <a:lnTo>
                        <a:pt x="1352" y="0"/>
                      </a:lnTo>
                      <a:lnTo>
                        <a:pt x="1377" y="4"/>
                      </a:lnTo>
                      <a:lnTo>
                        <a:pt x="1398" y="6"/>
                      </a:lnTo>
                      <a:lnTo>
                        <a:pt x="1415" y="9"/>
                      </a:lnTo>
                      <a:lnTo>
                        <a:pt x="1428" y="11"/>
                      </a:lnTo>
                      <a:lnTo>
                        <a:pt x="1432" y="11"/>
                      </a:lnTo>
                      <a:lnTo>
                        <a:pt x="1434" y="11"/>
                      </a:lnTo>
                      <a:lnTo>
                        <a:pt x="1479" y="26"/>
                      </a:lnTo>
                      <a:lnTo>
                        <a:pt x="1524" y="45"/>
                      </a:lnTo>
                      <a:lnTo>
                        <a:pt x="1568" y="68"/>
                      </a:lnTo>
                      <a:lnTo>
                        <a:pt x="1610" y="96"/>
                      </a:lnTo>
                      <a:lnTo>
                        <a:pt x="1647" y="130"/>
                      </a:lnTo>
                      <a:lnTo>
                        <a:pt x="1681" y="168"/>
                      </a:lnTo>
                      <a:lnTo>
                        <a:pt x="1710" y="210"/>
                      </a:lnTo>
                      <a:lnTo>
                        <a:pt x="1731" y="255"/>
                      </a:lnTo>
                      <a:lnTo>
                        <a:pt x="1744" y="306"/>
                      </a:lnTo>
                      <a:lnTo>
                        <a:pt x="1749" y="361"/>
                      </a:lnTo>
                      <a:lnTo>
                        <a:pt x="1749" y="1364"/>
                      </a:lnTo>
                      <a:lnTo>
                        <a:pt x="1746" y="1426"/>
                      </a:lnTo>
                      <a:lnTo>
                        <a:pt x="1732" y="1483"/>
                      </a:lnTo>
                      <a:lnTo>
                        <a:pt x="1712" y="1532"/>
                      </a:lnTo>
                      <a:lnTo>
                        <a:pt x="1685" y="1576"/>
                      </a:lnTo>
                      <a:lnTo>
                        <a:pt x="1651" y="1614"/>
                      </a:lnTo>
                      <a:lnTo>
                        <a:pt x="1610" y="1644"/>
                      </a:lnTo>
                      <a:lnTo>
                        <a:pt x="1564" y="1666"/>
                      </a:lnTo>
                      <a:lnTo>
                        <a:pt x="1513" y="1685"/>
                      </a:lnTo>
                      <a:lnTo>
                        <a:pt x="1458" y="1695"/>
                      </a:lnTo>
                      <a:lnTo>
                        <a:pt x="1402" y="1699"/>
                      </a:lnTo>
                      <a:lnTo>
                        <a:pt x="1394" y="1699"/>
                      </a:lnTo>
                      <a:lnTo>
                        <a:pt x="1375" y="1699"/>
                      </a:lnTo>
                      <a:lnTo>
                        <a:pt x="1349" y="1699"/>
                      </a:lnTo>
                      <a:lnTo>
                        <a:pt x="1315" y="1699"/>
                      </a:lnTo>
                      <a:lnTo>
                        <a:pt x="1279" y="1699"/>
                      </a:lnTo>
                      <a:lnTo>
                        <a:pt x="1241" y="1699"/>
                      </a:lnTo>
                      <a:lnTo>
                        <a:pt x="1203" y="1699"/>
                      </a:lnTo>
                      <a:lnTo>
                        <a:pt x="1171" y="1699"/>
                      </a:lnTo>
                      <a:lnTo>
                        <a:pt x="1144" y="1699"/>
                      </a:lnTo>
                      <a:lnTo>
                        <a:pt x="1127" y="1699"/>
                      </a:lnTo>
                      <a:lnTo>
                        <a:pt x="1120" y="1699"/>
                      </a:lnTo>
                      <a:lnTo>
                        <a:pt x="1118" y="1699"/>
                      </a:lnTo>
                      <a:lnTo>
                        <a:pt x="1108" y="1699"/>
                      </a:lnTo>
                      <a:lnTo>
                        <a:pt x="1095" y="1699"/>
                      </a:lnTo>
                      <a:lnTo>
                        <a:pt x="1078" y="1701"/>
                      </a:lnTo>
                      <a:lnTo>
                        <a:pt x="1059" y="1704"/>
                      </a:lnTo>
                      <a:lnTo>
                        <a:pt x="1037" y="1710"/>
                      </a:lnTo>
                      <a:lnTo>
                        <a:pt x="1012" y="1718"/>
                      </a:lnTo>
                      <a:lnTo>
                        <a:pt x="987" y="1727"/>
                      </a:lnTo>
                      <a:lnTo>
                        <a:pt x="963" y="1740"/>
                      </a:lnTo>
                      <a:lnTo>
                        <a:pt x="938" y="1757"/>
                      </a:lnTo>
                      <a:lnTo>
                        <a:pt x="916" y="1778"/>
                      </a:lnTo>
                      <a:lnTo>
                        <a:pt x="895" y="1803"/>
                      </a:lnTo>
                      <a:lnTo>
                        <a:pt x="876" y="1833"/>
                      </a:lnTo>
                      <a:lnTo>
                        <a:pt x="863" y="1867"/>
                      </a:lnTo>
                      <a:lnTo>
                        <a:pt x="853" y="1909"/>
                      </a:lnTo>
                      <a:lnTo>
                        <a:pt x="847" y="1954"/>
                      </a:lnTo>
                      <a:lnTo>
                        <a:pt x="849" y="2007"/>
                      </a:lnTo>
                      <a:lnTo>
                        <a:pt x="866" y="2183"/>
                      </a:lnTo>
                      <a:lnTo>
                        <a:pt x="885" y="2368"/>
                      </a:lnTo>
                      <a:lnTo>
                        <a:pt x="904" y="2561"/>
                      </a:lnTo>
                      <a:lnTo>
                        <a:pt x="923" y="2764"/>
                      </a:lnTo>
                      <a:lnTo>
                        <a:pt x="923" y="2807"/>
                      </a:lnTo>
                      <a:lnTo>
                        <a:pt x="914" y="2851"/>
                      </a:lnTo>
                      <a:lnTo>
                        <a:pt x="897" y="2888"/>
                      </a:lnTo>
                      <a:lnTo>
                        <a:pt x="872" y="2924"/>
                      </a:lnTo>
                      <a:lnTo>
                        <a:pt x="842" y="2953"/>
                      </a:lnTo>
                      <a:lnTo>
                        <a:pt x="806" y="2977"/>
                      </a:lnTo>
                      <a:lnTo>
                        <a:pt x="766" y="2994"/>
                      </a:lnTo>
                      <a:lnTo>
                        <a:pt x="723" y="3002"/>
                      </a:lnTo>
                      <a:lnTo>
                        <a:pt x="702" y="3002"/>
                      </a:lnTo>
                      <a:lnTo>
                        <a:pt x="655" y="2998"/>
                      </a:lnTo>
                      <a:lnTo>
                        <a:pt x="611" y="2983"/>
                      </a:lnTo>
                      <a:lnTo>
                        <a:pt x="571" y="2960"/>
                      </a:lnTo>
                      <a:lnTo>
                        <a:pt x="537" y="2928"/>
                      </a:lnTo>
                      <a:lnTo>
                        <a:pt x="511" y="2892"/>
                      </a:lnTo>
                      <a:lnTo>
                        <a:pt x="492" y="2849"/>
                      </a:lnTo>
                      <a:lnTo>
                        <a:pt x="483" y="2801"/>
                      </a:lnTo>
                      <a:lnTo>
                        <a:pt x="471" y="2652"/>
                      </a:lnTo>
                      <a:lnTo>
                        <a:pt x="460" y="2514"/>
                      </a:lnTo>
                      <a:lnTo>
                        <a:pt x="450" y="2389"/>
                      </a:lnTo>
                      <a:lnTo>
                        <a:pt x="441" y="2274"/>
                      </a:lnTo>
                      <a:lnTo>
                        <a:pt x="435" y="2170"/>
                      </a:lnTo>
                      <a:lnTo>
                        <a:pt x="430" y="2077"/>
                      </a:lnTo>
                      <a:lnTo>
                        <a:pt x="426" y="1992"/>
                      </a:lnTo>
                      <a:lnTo>
                        <a:pt x="422" y="1916"/>
                      </a:lnTo>
                      <a:lnTo>
                        <a:pt x="420" y="1848"/>
                      </a:lnTo>
                      <a:lnTo>
                        <a:pt x="420" y="1788"/>
                      </a:lnTo>
                      <a:lnTo>
                        <a:pt x="418" y="1735"/>
                      </a:lnTo>
                      <a:lnTo>
                        <a:pt x="420" y="1689"/>
                      </a:lnTo>
                      <a:lnTo>
                        <a:pt x="422" y="1649"/>
                      </a:lnTo>
                      <a:lnTo>
                        <a:pt x="424" y="1614"/>
                      </a:lnTo>
                      <a:lnTo>
                        <a:pt x="426" y="1585"/>
                      </a:lnTo>
                      <a:lnTo>
                        <a:pt x="430" y="1559"/>
                      </a:lnTo>
                      <a:lnTo>
                        <a:pt x="433" y="1538"/>
                      </a:lnTo>
                      <a:lnTo>
                        <a:pt x="437" y="1521"/>
                      </a:lnTo>
                      <a:lnTo>
                        <a:pt x="441" y="1506"/>
                      </a:lnTo>
                      <a:lnTo>
                        <a:pt x="445" y="1492"/>
                      </a:lnTo>
                      <a:lnTo>
                        <a:pt x="448" y="1481"/>
                      </a:lnTo>
                      <a:lnTo>
                        <a:pt x="454" y="1470"/>
                      </a:lnTo>
                      <a:lnTo>
                        <a:pt x="458" y="1460"/>
                      </a:lnTo>
                      <a:lnTo>
                        <a:pt x="467" y="1443"/>
                      </a:lnTo>
                      <a:lnTo>
                        <a:pt x="479" y="1426"/>
                      </a:lnTo>
                      <a:lnTo>
                        <a:pt x="494" y="1407"/>
                      </a:lnTo>
                      <a:lnTo>
                        <a:pt x="513" y="1390"/>
                      </a:lnTo>
                      <a:lnTo>
                        <a:pt x="537" y="1371"/>
                      </a:lnTo>
                      <a:lnTo>
                        <a:pt x="568" y="1354"/>
                      </a:lnTo>
                      <a:lnTo>
                        <a:pt x="604" y="1337"/>
                      </a:lnTo>
                      <a:lnTo>
                        <a:pt x="647" y="1322"/>
                      </a:lnTo>
                      <a:lnTo>
                        <a:pt x="700" y="1309"/>
                      </a:lnTo>
                      <a:lnTo>
                        <a:pt x="760" y="1296"/>
                      </a:lnTo>
                      <a:lnTo>
                        <a:pt x="832" y="1286"/>
                      </a:lnTo>
                      <a:lnTo>
                        <a:pt x="916" y="1279"/>
                      </a:lnTo>
                      <a:lnTo>
                        <a:pt x="916" y="984"/>
                      </a:lnTo>
                      <a:lnTo>
                        <a:pt x="868" y="1018"/>
                      </a:lnTo>
                      <a:lnTo>
                        <a:pt x="815" y="1046"/>
                      </a:lnTo>
                      <a:lnTo>
                        <a:pt x="757" y="1071"/>
                      </a:lnTo>
                      <a:lnTo>
                        <a:pt x="694" y="1090"/>
                      </a:lnTo>
                      <a:lnTo>
                        <a:pt x="624" y="1105"/>
                      </a:lnTo>
                      <a:lnTo>
                        <a:pt x="549" y="1114"/>
                      </a:lnTo>
                      <a:lnTo>
                        <a:pt x="466" y="1122"/>
                      </a:lnTo>
                      <a:lnTo>
                        <a:pt x="375" y="1124"/>
                      </a:lnTo>
                      <a:lnTo>
                        <a:pt x="275" y="1122"/>
                      </a:lnTo>
                      <a:lnTo>
                        <a:pt x="163" y="1114"/>
                      </a:lnTo>
                      <a:lnTo>
                        <a:pt x="123" y="1107"/>
                      </a:lnTo>
                      <a:lnTo>
                        <a:pt x="87" y="1091"/>
                      </a:lnTo>
                      <a:lnTo>
                        <a:pt x="57" y="1069"/>
                      </a:lnTo>
                      <a:lnTo>
                        <a:pt x="31" y="1038"/>
                      </a:lnTo>
                      <a:lnTo>
                        <a:pt x="14" y="1004"/>
                      </a:lnTo>
                      <a:lnTo>
                        <a:pt x="2" y="967"/>
                      </a:lnTo>
                      <a:lnTo>
                        <a:pt x="0" y="925"/>
                      </a:lnTo>
                      <a:lnTo>
                        <a:pt x="8" y="885"/>
                      </a:lnTo>
                      <a:lnTo>
                        <a:pt x="25" y="849"/>
                      </a:lnTo>
                      <a:lnTo>
                        <a:pt x="48" y="819"/>
                      </a:lnTo>
                      <a:lnTo>
                        <a:pt x="76" y="793"/>
                      </a:lnTo>
                      <a:lnTo>
                        <a:pt x="112" y="776"/>
                      </a:lnTo>
                      <a:lnTo>
                        <a:pt x="150" y="764"/>
                      </a:lnTo>
                      <a:lnTo>
                        <a:pt x="189" y="762"/>
                      </a:lnTo>
                      <a:lnTo>
                        <a:pt x="280" y="768"/>
                      </a:lnTo>
                      <a:lnTo>
                        <a:pt x="362" y="768"/>
                      </a:lnTo>
                      <a:lnTo>
                        <a:pt x="435" y="762"/>
                      </a:lnTo>
                      <a:lnTo>
                        <a:pt x="501" y="755"/>
                      </a:lnTo>
                      <a:lnTo>
                        <a:pt x="558" y="740"/>
                      </a:lnTo>
                      <a:lnTo>
                        <a:pt x="611" y="723"/>
                      </a:lnTo>
                      <a:lnTo>
                        <a:pt x="656" y="700"/>
                      </a:lnTo>
                      <a:lnTo>
                        <a:pt x="696" y="673"/>
                      </a:lnTo>
                      <a:lnTo>
                        <a:pt x="732" y="643"/>
                      </a:lnTo>
                      <a:lnTo>
                        <a:pt x="764" y="609"/>
                      </a:lnTo>
                      <a:lnTo>
                        <a:pt x="795" y="569"/>
                      </a:lnTo>
                      <a:lnTo>
                        <a:pt x="819" y="528"/>
                      </a:lnTo>
                      <a:lnTo>
                        <a:pt x="844" y="480"/>
                      </a:lnTo>
                      <a:lnTo>
                        <a:pt x="866" y="431"/>
                      </a:lnTo>
                      <a:lnTo>
                        <a:pt x="889" y="378"/>
                      </a:lnTo>
                      <a:lnTo>
                        <a:pt x="912" y="320"/>
                      </a:lnTo>
                      <a:lnTo>
                        <a:pt x="934" y="259"/>
                      </a:lnTo>
                      <a:lnTo>
                        <a:pt x="955" y="214"/>
                      </a:lnTo>
                      <a:lnTo>
                        <a:pt x="982" y="170"/>
                      </a:lnTo>
                      <a:lnTo>
                        <a:pt x="1016" y="132"/>
                      </a:lnTo>
                      <a:lnTo>
                        <a:pt x="1054" y="98"/>
                      </a:lnTo>
                      <a:lnTo>
                        <a:pt x="1095" y="70"/>
                      </a:lnTo>
                      <a:lnTo>
                        <a:pt x="1139" y="45"/>
                      </a:lnTo>
                      <a:lnTo>
                        <a:pt x="1184" y="26"/>
                      </a:lnTo>
                      <a:lnTo>
                        <a:pt x="1229" y="13"/>
                      </a:lnTo>
                      <a:lnTo>
                        <a:pt x="1235" y="11"/>
                      </a:lnTo>
                      <a:lnTo>
                        <a:pt x="1250" y="8"/>
                      </a:lnTo>
                      <a:lnTo>
                        <a:pt x="1271" y="4"/>
                      </a:lnTo>
                      <a:lnTo>
                        <a:pt x="1299" y="0"/>
                      </a:lnTo>
                      <a:lnTo>
                        <a:pt x="132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77" name="Freeform 10128"/>
                <p:cNvSpPr>
                  <a:spLocks/>
                </p:cNvSpPr>
                <p:nvPr/>
              </p:nvSpPr>
              <p:spPr bwMode="auto">
                <a:xfrm>
                  <a:off x="6755" y="606"/>
                  <a:ext cx="614" cy="1338"/>
                </a:xfrm>
                <a:custGeom>
                  <a:avLst/>
                  <a:gdLst>
                    <a:gd name="T0" fmla="*/ 1059 w 1229"/>
                    <a:gd name="T1" fmla="*/ 0 h 2677"/>
                    <a:gd name="T2" fmla="*/ 1098 w 1229"/>
                    <a:gd name="T3" fmla="*/ 4 h 2677"/>
                    <a:gd name="T4" fmla="*/ 1134 w 1229"/>
                    <a:gd name="T5" fmla="*/ 17 h 2677"/>
                    <a:gd name="T6" fmla="*/ 1164 w 1229"/>
                    <a:gd name="T7" fmla="*/ 38 h 2677"/>
                    <a:gd name="T8" fmla="*/ 1191 w 1229"/>
                    <a:gd name="T9" fmla="*/ 65 h 2677"/>
                    <a:gd name="T10" fmla="*/ 1212 w 1229"/>
                    <a:gd name="T11" fmla="*/ 95 h 2677"/>
                    <a:gd name="T12" fmla="*/ 1225 w 1229"/>
                    <a:gd name="T13" fmla="*/ 131 h 2677"/>
                    <a:gd name="T14" fmla="*/ 1229 w 1229"/>
                    <a:gd name="T15" fmla="*/ 170 h 2677"/>
                    <a:gd name="T16" fmla="*/ 1229 w 1229"/>
                    <a:gd name="T17" fmla="*/ 1648 h 2677"/>
                    <a:gd name="T18" fmla="*/ 1223 w 1229"/>
                    <a:gd name="T19" fmla="*/ 1688 h 2677"/>
                    <a:gd name="T20" fmla="*/ 1210 w 1229"/>
                    <a:gd name="T21" fmla="*/ 1725 h 2677"/>
                    <a:gd name="T22" fmla="*/ 1189 w 1229"/>
                    <a:gd name="T23" fmla="*/ 1758 h 2677"/>
                    <a:gd name="T24" fmla="*/ 1161 w 1229"/>
                    <a:gd name="T25" fmla="*/ 1782 h 2677"/>
                    <a:gd name="T26" fmla="*/ 1161 w 1229"/>
                    <a:gd name="T27" fmla="*/ 2677 h 2677"/>
                    <a:gd name="T28" fmla="*/ 956 w 1229"/>
                    <a:gd name="T29" fmla="*/ 2677 h 2677"/>
                    <a:gd name="T30" fmla="*/ 956 w 1229"/>
                    <a:gd name="T31" fmla="*/ 1818 h 2677"/>
                    <a:gd name="T32" fmla="*/ 346 w 1229"/>
                    <a:gd name="T33" fmla="*/ 1818 h 2677"/>
                    <a:gd name="T34" fmla="*/ 346 w 1229"/>
                    <a:gd name="T35" fmla="*/ 2677 h 2677"/>
                    <a:gd name="T36" fmla="*/ 141 w 1229"/>
                    <a:gd name="T37" fmla="*/ 2677 h 2677"/>
                    <a:gd name="T38" fmla="*/ 141 w 1229"/>
                    <a:gd name="T39" fmla="*/ 1814 h 2677"/>
                    <a:gd name="T40" fmla="*/ 104 w 1229"/>
                    <a:gd name="T41" fmla="*/ 1805 h 2677"/>
                    <a:gd name="T42" fmla="*/ 70 w 1229"/>
                    <a:gd name="T43" fmla="*/ 1784 h 2677"/>
                    <a:gd name="T44" fmla="*/ 41 w 1229"/>
                    <a:gd name="T45" fmla="*/ 1758 h 2677"/>
                    <a:gd name="T46" fmla="*/ 19 w 1229"/>
                    <a:gd name="T47" fmla="*/ 1725 h 2677"/>
                    <a:gd name="T48" fmla="*/ 5 w 1229"/>
                    <a:gd name="T49" fmla="*/ 1689 h 2677"/>
                    <a:gd name="T50" fmla="*/ 0 w 1229"/>
                    <a:gd name="T51" fmla="*/ 1648 h 2677"/>
                    <a:gd name="T52" fmla="*/ 5 w 1229"/>
                    <a:gd name="T53" fmla="*/ 1608 h 2677"/>
                    <a:gd name="T54" fmla="*/ 17 w 1229"/>
                    <a:gd name="T55" fmla="*/ 1574 h 2677"/>
                    <a:gd name="T56" fmla="*/ 37 w 1229"/>
                    <a:gd name="T57" fmla="*/ 1542 h 2677"/>
                    <a:gd name="T58" fmla="*/ 64 w 1229"/>
                    <a:gd name="T59" fmla="*/ 1515 h 2677"/>
                    <a:gd name="T60" fmla="*/ 94 w 1229"/>
                    <a:gd name="T61" fmla="*/ 1495 h 2677"/>
                    <a:gd name="T62" fmla="*/ 130 w 1229"/>
                    <a:gd name="T63" fmla="*/ 1483 h 2677"/>
                    <a:gd name="T64" fmla="*/ 170 w 1229"/>
                    <a:gd name="T65" fmla="*/ 1478 h 2677"/>
                    <a:gd name="T66" fmla="*/ 471 w 1229"/>
                    <a:gd name="T67" fmla="*/ 1478 h 2677"/>
                    <a:gd name="T68" fmla="*/ 537 w 1229"/>
                    <a:gd name="T69" fmla="*/ 1476 h 2677"/>
                    <a:gd name="T70" fmla="*/ 595 w 1229"/>
                    <a:gd name="T71" fmla="*/ 1466 h 2677"/>
                    <a:gd name="T72" fmla="*/ 648 w 1229"/>
                    <a:gd name="T73" fmla="*/ 1453 h 2677"/>
                    <a:gd name="T74" fmla="*/ 694 w 1229"/>
                    <a:gd name="T75" fmla="*/ 1434 h 2677"/>
                    <a:gd name="T76" fmla="*/ 733 w 1229"/>
                    <a:gd name="T77" fmla="*/ 1411 h 2677"/>
                    <a:gd name="T78" fmla="*/ 767 w 1229"/>
                    <a:gd name="T79" fmla="*/ 1387 h 2677"/>
                    <a:gd name="T80" fmla="*/ 796 w 1229"/>
                    <a:gd name="T81" fmla="*/ 1360 h 2677"/>
                    <a:gd name="T82" fmla="*/ 818 w 1229"/>
                    <a:gd name="T83" fmla="*/ 1330 h 2677"/>
                    <a:gd name="T84" fmla="*/ 839 w 1229"/>
                    <a:gd name="T85" fmla="*/ 1300 h 2677"/>
                    <a:gd name="T86" fmla="*/ 854 w 1229"/>
                    <a:gd name="T87" fmla="*/ 1268 h 2677"/>
                    <a:gd name="T88" fmla="*/ 868 w 1229"/>
                    <a:gd name="T89" fmla="*/ 1235 h 2677"/>
                    <a:gd name="T90" fmla="*/ 875 w 1229"/>
                    <a:gd name="T91" fmla="*/ 1205 h 2677"/>
                    <a:gd name="T92" fmla="*/ 883 w 1229"/>
                    <a:gd name="T93" fmla="*/ 1175 h 2677"/>
                    <a:gd name="T94" fmla="*/ 887 w 1229"/>
                    <a:gd name="T95" fmla="*/ 1148 h 2677"/>
                    <a:gd name="T96" fmla="*/ 890 w 1229"/>
                    <a:gd name="T97" fmla="*/ 1122 h 2677"/>
                    <a:gd name="T98" fmla="*/ 890 w 1229"/>
                    <a:gd name="T99" fmla="*/ 1101 h 2677"/>
                    <a:gd name="T100" fmla="*/ 890 w 1229"/>
                    <a:gd name="T101" fmla="*/ 1082 h 2677"/>
                    <a:gd name="T102" fmla="*/ 890 w 1229"/>
                    <a:gd name="T103" fmla="*/ 1069 h 2677"/>
                    <a:gd name="T104" fmla="*/ 890 w 1229"/>
                    <a:gd name="T105" fmla="*/ 1060 h 2677"/>
                    <a:gd name="T106" fmla="*/ 888 w 1229"/>
                    <a:gd name="T107" fmla="*/ 1058 h 2677"/>
                    <a:gd name="T108" fmla="*/ 888 w 1229"/>
                    <a:gd name="T109" fmla="*/ 170 h 2677"/>
                    <a:gd name="T110" fmla="*/ 894 w 1229"/>
                    <a:gd name="T111" fmla="*/ 131 h 2677"/>
                    <a:gd name="T112" fmla="*/ 907 w 1229"/>
                    <a:gd name="T113" fmla="*/ 95 h 2677"/>
                    <a:gd name="T114" fmla="*/ 926 w 1229"/>
                    <a:gd name="T115" fmla="*/ 65 h 2677"/>
                    <a:gd name="T116" fmla="*/ 953 w 1229"/>
                    <a:gd name="T117" fmla="*/ 38 h 2677"/>
                    <a:gd name="T118" fmla="*/ 985 w 1229"/>
                    <a:gd name="T119" fmla="*/ 17 h 2677"/>
                    <a:gd name="T120" fmla="*/ 1021 w 1229"/>
                    <a:gd name="T121" fmla="*/ 4 h 2677"/>
                    <a:gd name="T122" fmla="*/ 1059 w 1229"/>
                    <a:gd name="T123" fmla="*/ 0 h 26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229" h="2677">
                      <a:moveTo>
                        <a:pt x="1059" y="0"/>
                      </a:moveTo>
                      <a:lnTo>
                        <a:pt x="1098" y="4"/>
                      </a:lnTo>
                      <a:lnTo>
                        <a:pt x="1134" y="17"/>
                      </a:lnTo>
                      <a:lnTo>
                        <a:pt x="1164" y="38"/>
                      </a:lnTo>
                      <a:lnTo>
                        <a:pt x="1191" y="65"/>
                      </a:lnTo>
                      <a:lnTo>
                        <a:pt x="1212" y="95"/>
                      </a:lnTo>
                      <a:lnTo>
                        <a:pt x="1225" y="131"/>
                      </a:lnTo>
                      <a:lnTo>
                        <a:pt x="1229" y="170"/>
                      </a:lnTo>
                      <a:lnTo>
                        <a:pt x="1229" y="1648"/>
                      </a:lnTo>
                      <a:lnTo>
                        <a:pt x="1223" y="1688"/>
                      </a:lnTo>
                      <a:lnTo>
                        <a:pt x="1210" y="1725"/>
                      </a:lnTo>
                      <a:lnTo>
                        <a:pt x="1189" y="1758"/>
                      </a:lnTo>
                      <a:lnTo>
                        <a:pt x="1161" y="1782"/>
                      </a:lnTo>
                      <a:lnTo>
                        <a:pt x="1161" y="2677"/>
                      </a:lnTo>
                      <a:lnTo>
                        <a:pt x="956" y="2677"/>
                      </a:lnTo>
                      <a:lnTo>
                        <a:pt x="956" y="1818"/>
                      </a:lnTo>
                      <a:lnTo>
                        <a:pt x="346" y="1818"/>
                      </a:lnTo>
                      <a:lnTo>
                        <a:pt x="346" y="2677"/>
                      </a:lnTo>
                      <a:lnTo>
                        <a:pt x="141" y="2677"/>
                      </a:lnTo>
                      <a:lnTo>
                        <a:pt x="141" y="1814"/>
                      </a:lnTo>
                      <a:lnTo>
                        <a:pt x="104" y="1805"/>
                      </a:lnTo>
                      <a:lnTo>
                        <a:pt x="70" y="1784"/>
                      </a:lnTo>
                      <a:lnTo>
                        <a:pt x="41" y="1758"/>
                      </a:lnTo>
                      <a:lnTo>
                        <a:pt x="19" y="1725"/>
                      </a:lnTo>
                      <a:lnTo>
                        <a:pt x="5" y="1689"/>
                      </a:lnTo>
                      <a:lnTo>
                        <a:pt x="0" y="1648"/>
                      </a:lnTo>
                      <a:lnTo>
                        <a:pt x="5" y="1608"/>
                      </a:lnTo>
                      <a:lnTo>
                        <a:pt x="17" y="1574"/>
                      </a:lnTo>
                      <a:lnTo>
                        <a:pt x="37" y="1542"/>
                      </a:lnTo>
                      <a:lnTo>
                        <a:pt x="64" y="1515"/>
                      </a:lnTo>
                      <a:lnTo>
                        <a:pt x="94" y="1495"/>
                      </a:lnTo>
                      <a:lnTo>
                        <a:pt x="130" y="1483"/>
                      </a:lnTo>
                      <a:lnTo>
                        <a:pt x="170" y="1478"/>
                      </a:lnTo>
                      <a:lnTo>
                        <a:pt x="471" y="1478"/>
                      </a:lnTo>
                      <a:lnTo>
                        <a:pt x="537" y="1476"/>
                      </a:lnTo>
                      <a:lnTo>
                        <a:pt x="595" y="1466"/>
                      </a:lnTo>
                      <a:lnTo>
                        <a:pt x="648" y="1453"/>
                      </a:lnTo>
                      <a:lnTo>
                        <a:pt x="694" y="1434"/>
                      </a:lnTo>
                      <a:lnTo>
                        <a:pt x="733" y="1411"/>
                      </a:lnTo>
                      <a:lnTo>
                        <a:pt x="767" y="1387"/>
                      </a:lnTo>
                      <a:lnTo>
                        <a:pt x="796" y="1360"/>
                      </a:lnTo>
                      <a:lnTo>
                        <a:pt x="818" y="1330"/>
                      </a:lnTo>
                      <a:lnTo>
                        <a:pt x="839" y="1300"/>
                      </a:lnTo>
                      <a:lnTo>
                        <a:pt x="854" y="1268"/>
                      </a:lnTo>
                      <a:lnTo>
                        <a:pt x="868" y="1235"/>
                      </a:lnTo>
                      <a:lnTo>
                        <a:pt x="875" y="1205"/>
                      </a:lnTo>
                      <a:lnTo>
                        <a:pt x="883" y="1175"/>
                      </a:lnTo>
                      <a:lnTo>
                        <a:pt x="887" y="1148"/>
                      </a:lnTo>
                      <a:lnTo>
                        <a:pt x="890" y="1122"/>
                      </a:lnTo>
                      <a:lnTo>
                        <a:pt x="890" y="1101"/>
                      </a:lnTo>
                      <a:lnTo>
                        <a:pt x="890" y="1082"/>
                      </a:lnTo>
                      <a:lnTo>
                        <a:pt x="890" y="1069"/>
                      </a:lnTo>
                      <a:lnTo>
                        <a:pt x="890" y="1060"/>
                      </a:lnTo>
                      <a:lnTo>
                        <a:pt x="888" y="1058"/>
                      </a:lnTo>
                      <a:lnTo>
                        <a:pt x="888" y="170"/>
                      </a:lnTo>
                      <a:lnTo>
                        <a:pt x="894" y="131"/>
                      </a:lnTo>
                      <a:lnTo>
                        <a:pt x="907" y="95"/>
                      </a:lnTo>
                      <a:lnTo>
                        <a:pt x="926" y="65"/>
                      </a:lnTo>
                      <a:lnTo>
                        <a:pt x="953" y="38"/>
                      </a:lnTo>
                      <a:lnTo>
                        <a:pt x="985" y="17"/>
                      </a:lnTo>
                      <a:lnTo>
                        <a:pt x="1021" y="4"/>
                      </a:lnTo>
                      <a:lnTo>
                        <a:pt x="105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9" name="Right Triangle 58"/>
          <p:cNvSpPr/>
          <p:nvPr/>
        </p:nvSpPr>
        <p:spPr>
          <a:xfrm rot="5400000">
            <a:off x="3021944" y="-3021943"/>
            <a:ext cx="698502" cy="6742389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Imagini pentru prestege pri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693" y="1750793"/>
            <a:ext cx="435549" cy="325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ini pentru prestege pri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858" y="817126"/>
            <a:ext cx="562563" cy="37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20757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 rot="5400000">
            <a:off x="5894024" y="-5894023"/>
            <a:ext cx="495762" cy="12283808"/>
          </a:xfrm>
          <a:custGeom>
            <a:avLst/>
            <a:gdLst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5122843 w 5122843"/>
              <a:gd name="connsiteY2" fmla="*/ 372370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649118 w 5122843"/>
              <a:gd name="connsiteY2" fmla="*/ 3294044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239691 w 5122843"/>
              <a:gd name="connsiteY2" fmla="*/ 2774026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369510 w 5122843"/>
              <a:gd name="connsiteY2" fmla="*/ 3026481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5122843"/>
              <a:gd name="connsiteY0" fmla="*/ 0 h 3723701"/>
              <a:gd name="connsiteX1" fmla="*/ 5122843 w 5122843"/>
              <a:gd name="connsiteY1" fmla="*/ 0 h 3723701"/>
              <a:gd name="connsiteX2" fmla="*/ 4069929 w 5122843"/>
              <a:gd name="connsiteY2" fmla="*/ 2535970 h 3723701"/>
              <a:gd name="connsiteX3" fmla="*/ 0 w 5122843"/>
              <a:gd name="connsiteY3" fmla="*/ 3723701 h 3723701"/>
              <a:gd name="connsiteX4" fmla="*/ 0 w 5122843"/>
              <a:gd name="connsiteY4" fmla="*/ 0 h 3723701"/>
              <a:gd name="connsiteX0" fmla="*/ 0 w 4813275"/>
              <a:gd name="connsiteY0" fmla="*/ 5982 h 3729683"/>
              <a:gd name="connsiteX1" fmla="*/ 4813275 w 4813275"/>
              <a:gd name="connsiteY1" fmla="*/ 0 h 3729683"/>
              <a:gd name="connsiteX2" fmla="*/ 4069929 w 4813275"/>
              <a:gd name="connsiteY2" fmla="*/ 2541952 h 3729683"/>
              <a:gd name="connsiteX3" fmla="*/ 0 w 4813275"/>
              <a:gd name="connsiteY3" fmla="*/ 3729683 h 3729683"/>
              <a:gd name="connsiteX4" fmla="*/ 0 w 4813275"/>
              <a:gd name="connsiteY4" fmla="*/ 5982 h 372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3275" h="3729683">
                <a:moveTo>
                  <a:pt x="0" y="5982"/>
                </a:moveTo>
                <a:lnTo>
                  <a:pt x="4813275" y="0"/>
                </a:lnTo>
                <a:lnTo>
                  <a:pt x="4069929" y="2541952"/>
                </a:lnTo>
                <a:lnTo>
                  <a:pt x="0" y="3729683"/>
                </a:lnTo>
                <a:lnTo>
                  <a:pt x="0" y="59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581558910"/>
              </p:ext>
            </p:extLst>
          </p:nvPr>
        </p:nvGraphicFramePr>
        <p:xfrm>
          <a:off x="4500726" y="750344"/>
          <a:ext cx="7211832" cy="2581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val 3"/>
          <p:cNvSpPr/>
          <p:nvPr/>
        </p:nvSpPr>
        <p:spPr>
          <a:xfrm>
            <a:off x="583891" y="2057400"/>
            <a:ext cx="2743200" cy="2743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8293" y="3013500"/>
            <a:ext cx="221439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o-RO" sz="4800" b="1" spc="-300" dirty="0" smtClean="0">
                <a:solidFill>
                  <a:schemeClr val="accent2"/>
                </a:solidFill>
              </a:rPr>
              <a:t>Concluzii</a:t>
            </a:r>
            <a:endParaRPr lang="en-US" sz="4800" b="1" spc="-300" dirty="0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>
            <a:stCxn id="4" idx="4"/>
          </p:cNvCxnSpPr>
          <p:nvPr/>
        </p:nvCxnSpPr>
        <p:spPr>
          <a:xfrm flipH="1">
            <a:off x="1955490" y="4800600"/>
            <a:ext cx="1" cy="2057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6"/>
          <p:cNvSpPr>
            <a:spLocks noEditPoints="1"/>
          </p:cNvSpPr>
          <p:nvPr/>
        </p:nvSpPr>
        <p:spPr bwMode="auto">
          <a:xfrm>
            <a:off x="5291528" y="1629863"/>
            <a:ext cx="270237" cy="351455"/>
          </a:xfrm>
          <a:custGeom>
            <a:avLst/>
            <a:gdLst>
              <a:gd name="T0" fmla="*/ 1252 w 2505"/>
              <a:gd name="T1" fmla="*/ 3368 h 3595"/>
              <a:gd name="T2" fmla="*/ 1287 w 2505"/>
              <a:gd name="T3" fmla="*/ 1572 h 3595"/>
              <a:gd name="T4" fmla="*/ 1252 w 2505"/>
              <a:gd name="T5" fmla="*/ 1582 h 3595"/>
              <a:gd name="T6" fmla="*/ 1217 w 2505"/>
              <a:gd name="T7" fmla="*/ 1572 h 3595"/>
              <a:gd name="T8" fmla="*/ 1252 w 2505"/>
              <a:gd name="T9" fmla="*/ 138 h 3595"/>
              <a:gd name="T10" fmla="*/ 1252 w 2505"/>
              <a:gd name="T11" fmla="*/ 1442 h 3595"/>
              <a:gd name="T12" fmla="*/ 1252 w 2505"/>
              <a:gd name="T13" fmla="*/ 138 h 3595"/>
              <a:gd name="T14" fmla="*/ 1268 w 2505"/>
              <a:gd name="T15" fmla="*/ 2 h 3595"/>
              <a:gd name="T16" fmla="*/ 2473 w 2505"/>
              <a:gd name="T17" fmla="*/ 701 h 3595"/>
              <a:gd name="T18" fmla="*/ 2475 w 2505"/>
              <a:gd name="T19" fmla="*/ 702 h 3595"/>
              <a:gd name="T20" fmla="*/ 2483 w 2505"/>
              <a:gd name="T21" fmla="*/ 708 h 3595"/>
              <a:gd name="T22" fmla="*/ 2493 w 2505"/>
              <a:gd name="T23" fmla="*/ 719 h 3595"/>
              <a:gd name="T24" fmla="*/ 2495 w 2505"/>
              <a:gd name="T25" fmla="*/ 721 h 3595"/>
              <a:gd name="T26" fmla="*/ 2497 w 2505"/>
              <a:gd name="T27" fmla="*/ 727 h 3595"/>
              <a:gd name="T28" fmla="*/ 2503 w 2505"/>
              <a:gd name="T29" fmla="*/ 741 h 3595"/>
              <a:gd name="T30" fmla="*/ 2504 w 2505"/>
              <a:gd name="T31" fmla="*/ 751 h 3595"/>
              <a:gd name="T32" fmla="*/ 2504 w 2505"/>
              <a:gd name="T33" fmla="*/ 764 h 3595"/>
              <a:gd name="T34" fmla="*/ 2501 w 2505"/>
              <a:gd name="T35" fmla="*/ 775 h 3595"/>
              <a:gd name="T36" fmla="*/ 2500 w 2505"/>
              <a:gd name="T37" fmla="*/ 782 h 3595"/>
              <a:gd name="T38" fmla="*/ 1301 w 2505"/>
              <a:gd name="T39" fmla="*/ 3573 h 3595"/>
              <a:gd name="T40" fmla="*/ 1270 w 2505"/>
              <a:gd name="T41" fmla="*/ 3592 h 3595"/>
              <a:gd name="T42" fmla="*/ 1233 w 2505"/>
              <a:gd name="T43" fmla="*/ 3592 h 3595"/>
              <a:gd name="T44" fmla="*/ 1203 w 2505"/>
              <a:gd name="T45" fmla="*/ 3573 h 3595"/>
              <a:gd name="T46" fmla="*/ 4 w 2505"/>
              <a:gd name="T47" fmla="*/ 782 h 3595"/>
              <a:gd name="T48" fmla="*/ 2 w 2505"/>
              <a:gd name="T49" fmla="*/ 775 h 3595"/>
              <a:gd name="T50" fmla="*/ 0 w 2505"/>
              <a:gd name="T51" fmla="*/ 764 h 3595"/>
              <a:gd name="T52" fmla="*/ 0 w 2505"/>
              <a:gd name="T53" fmla="*/ 758 h 3595"/>
              <a:gd name="T54" fmla="*/ 0 w 2505"/>
              <a:gd name="T55" fmla="*/ 745 h 3595"/>
              <a:gd name="T56" fmla="*/ 3 w 2505"/>
              <a:gd name="T57" fmla="*/ 733 h 3595"/>
              <a:gd name="T58" fmla="*/ 8 w 2505"/>
              <a:gd name="T59" fmla="*/ 725 h 3595"/>
              <a:gd name="T60" fmla="*/ 10 w 2505"/>
              <a:gd name="T61" fmla="*/ 720 h 3595"/>
              <a:gd name="T62" fmla="*/ 15 w 2505"/>
              <a:gd name="T63" fmla="*/ 714 h 3595"/>
              <a:gd name="T64" fmla="*/ 25 w 2505"/>
              <a:gd name="T65" fmla="*/ 705 h 3595"/>
              <a:gd name="T66" fmla="*/ 30 w 2505"/>
              <a:gd name="T67" fmla="*/ 702 h 3595"/>
              <a:gd name="T68" fmla="*/ 1220 w 2505"/>
              <a:gd name="T69" fmla="*/ 9 h 3595"/>
              <a:gd name="T70" fmla="*/ 1252 w 2505"/>
              <a:gd name="T71" fmla="*/ 0 h 3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505" h="3595">
                <a:moveTo>
                  <a:pt x="205" y="923"/>
                </a:moveTo>
                <a:lnTo>
                  <a:pt x="1252" y="3368"/>
                </a:lnTo>
                <a:lnTo>
                  <a:pt x="2300" y="923"/>
                </a:lnTo>
                <a:lnTo>
                  <a:pt x="1287" y="1572"/>
                </a:lnTo>
                <a:lnTo>
                  <a:pt x="1269" y="1580"/>
                </a:lnTo>
                <a:lnTo>
                  <a:pt x="1252" y="1582"/>
                </a:lnTo>
                <a:lnTo>
                  <a:pt x="1234" y="1580"/>
                </a:lnTo>
                <a:lnTo>
                  <a:pt x="1217" y="1572"/>
                </a:lnTo>
                <a:lnTo>
                  <a:pt x="205" y="923"/>
                </a:lnTo>
                <a:close/>
                <a:moveTo>
                  <a:pt x="1252" y="138"/>
                </a:moveTo>
                <a:lnTo>
                  <a:pt x="186" y="759"/>
                </a:lnTo>
                <a:lnTo>
                  <a:pt x="1252" y="1442"/>
                </a:lnTo>
                <a:lnTo>
                  <a:pt x="2318" y="759"/>
                </a:lnTo>
                <a:lnTo>
                  <a:pt x="1252" y="138"/>
                </a:lnTo>
                <a:close/>
                <a:moveTo>
                  <a:pt x="1252" y="0"/>
                </a:moveTo>
                <a:lnTo>
                  <a:pt x="1268" y="2"/>
                </a:lnTo>
                <a:lnTo>
                  <a:pt x="1285" y="9"/>
                </a:lnTo>
                <a:lnTo>
                  <a:pt x="2473" y="701"/>
                </a:lnTo>
                <a:lnTo>
                  <a:pt x="2474" y="702"/>
                </a:lnTo>
                <a:lnTo>
                  <a:pt x="2475" y="702"/>
                </a:lnTo>
                <a:lnTo>
                  <a:pt x="2480" y="705"/>
                </a:lnTo>
                <a:lnTo>
                  <a:pt x="2483" y="708"/>
                </a:lnTo>
                <a:lnTo>
                  <a:pt x="2488" y="714"/>
                </a:lnTo>
                <a:lnTo>
                  <a:pt x="2493" y="719"/>
                </a:lnTo>
                <a:lnTo>
                  <a:pt x="2494" y="720"/>
                </a:lnTo>
                <a:lnTo>
                  <a:pt x="2495" y="721"/>
                </a:lnTo>
                <a:lnTo>
                  <a:pt x="2496" y="725"/>
                </a:lnTo>
                <a:lnTo>
                  <a:pt x="2497" y="727"/>
                </a:lnTo>
                <a:lnTo>
                  <a:pt x="2500" y="735"/>
                </a:lnTo>
                <a:lnTo>
                  <a:pt x="2503" y="741"/>
                </a:lnTo>
                <a:lnTo>
                  <a:pt x="2504" y="745"/>
                </a:lnTo>
                <a:lnTo>
                  <a:pt x="2504" y="751"/>
                </a:lnTo>
                <a:lnTo>
                  <a:pt x="2505" y="758"/>
                </a:lnTo>
                <a:lnTo>
                  <a:pt x="2504" y="764"/>
                </a:lnTo>
                <a:lnTo>
                  <a:pt x="2503" y="770"/>
                </a:lnTo>
                <a:lnTo>
                  <a:pt x="2501" y="775"/>
                </a:lnTo>
                <a:lnTo>
                  <a:pt x="2500" y="778"/>
                </a:lnTo>
                <a:lnTo>
                  <a:pt x="2500" y="782"/>
                </a:lnTo>
                <a:lnTo>
                  <a:pt x="1311" y="3556"/>
                </a:lnTo>
                <a:lnTo>
                  <a:pt x="1301" y="3573"/>
                </a:lnTo>
                <a:lnTo>
                  <a:pt x="1288" y="3585"/>
                </a:lnTo>
                <a:lnTo>
                  <a:pt x="1270" y="3592"/>
                </a:lnTo>
                <a:lnTo>
                  <a:pt x="1252" y="3595"/>
                </a:lnTo>
                <a:lnTo>
                  <a:pt x="1233" y="3592"/>
                </a:lnTo>
                <a:lnTo>
                  <a:pt x="1217" y="3585"/>
                </a:lnTo>
                <a:lnTo>
                  <a:pt x="1203" y="3573"/>
                </a:lnTo>
                <a:lnTo>
                  <a:pt x="1193" y="3556"/>
                </a:lnTo>
                <a:lnTo>
                  <a:pt x="4" y="782"/>
                </a:lnTo>
                <a:lnTo>
                  <a:pt x="3" y="778"/>
                </a:lnTo>
                <a:lnTo>
                  <a:pt x="2" y="775"/>
                </a:lnTo>
                <a:lnTo>
                  <a:pt x="1" y="770"/>
                </a:lnTo>
                <a:lnTo>
                  <a:pt x="0" y="764"/>
                </a:lnTo>
                <a:lnTo>
                  <a:pt x="0" y="758"/>
                </a:lnTo>
                <a:lnTo>
                  <a:pt x="0" y="758"/>
                </a:lnTo>
                <a:lnTo>
                  <a:pt x="0" y="751"/>
                </a:lnTo>
                <a:lnTo>
                  <a:pt x="0" y="745"/>
                </a:lnTo>
                <a:lnTo>
                  <a:pt x="1" y="741"/>
                </a:lnTo>
                <a:lnTo>
                  <a:pt x="3" y="733"/>
                </a:lnTo>
                <a:lnTo>
                  <a:pt x="7" y="727"/>
                </a:lnTo>
                <a:lnTo>
                  <a:pt x="8" y="725"/>
                </a:lnTo>
                <a:lnTo>
                  <a:pt x="9" y="721"/>
                </a:lnTo>
                <a:lnTo>
                  <a:pt x="10" y="720"/>
                </a:lnTo>
                <a:lnTo>
                  <a:pt x="11" y="719"/>
                </a:lnTo>
                <a:lnTo>
                  <a:pt x="15" y="714"/>
                </a:lnTo>
                <a:lnTo>
                  <a:pt x="21" y="708"/>
                </a:lnTo>
                <a:lnTo>
                  <a:pt x="25" y="705"/>
                </a:lnTo>
                <a:lnTo>
                  <a:pt x="28" y="702"/>
                </a:lnTo>
                <a:lnTo>
                  <a:pt x="30" y="702"/>
                </a:lnTo>
                <a:lnTo>
                  <a:pt x="31" y="701"/>
                </a:lnTo>
                <a:lnTo>
                  <a:pt x="1220" y="9"/>
                </a:lnTo>
                <a:lnTo>
                  <a:pt x="1235" y="2"/>
                </a:lnTo>
                <a:lnTo>
                  <a:pt x="125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/>
          <p:cNvSpPr>
            <a:spLocks noEditPoints="1"/>
          </p:cNvSpPr>
          <p:nvPr/>
        </p:nvSpPr>
        <p:spPr bwMode="auto">
          <a:xfrm>
            <a:off x="7106195" y="789153"/>
            <a:ext cx="270237" cy="351455"/>
          </a:xfrm>
          <a:custGeom>
            <a:avLst/>
            <a:gdLst>
              <a:gd name="T0" fmla="*/ 1252 w 2505"/>
              <a:gd name="T1" fmla="*/ 3368 h 3595"/>
              <a:gd name="T2" fmla="*/ 1287 w 2505"/>
              <a:gd name="T3" fmla="*/ 1572 h 3595"/>
              <a:gd name="T4" fmla="*/ 1252 w 2505"/>
              <a:gd name="T5" fmla="*/ 1582 h 3595"/>
              <a:gd name="T6" fmla="*/ 1217 w 2505"/>
              <a:gd name="T7" fmla="*/ 1572 h 3595"/>
              <a:gd name="T8" fmla="*/ 1252 w 2505"/>
              <a:gd name="T9" fmla="*/ 138 h 3595"/>
              <a:gd name="T10" fmla="*/ 1252 w 2505"/>
              <a:gd name="T11" fmla="*/ 1442 h 3595"/>
              <a:gd name="T12" fmla="*/ 1252 w 2505"/>
              <a:gd name="T13" fmla="*/ 138 h 3595"/>
              <a:gd name="T14" fmla="*/ 1268 w 2505"/>
              <a:gd name="T15" fmla="*/ 2 h 3595"/>
              <a:gd name="T16" fmla="*/ 2473 w 2505"/>
              <a:gd name="T17" fmla="*/ 701 h 3595"/>
              <a:gd name="T18" fmla="*/ 2475 w 2505"/>
              <a:gd name="T19" fmla="*/ 702 h 3595"/>
              <a:gd name="T20" fmla="*/ 2483 w 2505"/>
              <a:gd name="T21" fmla="*/ 708 h 3595"/>
              <a:gd name="T22" fmla="*/ 2493 w 2505"/>
              <a:gd name="T23" fmla="*/ 719 h 3595"/>
              <a:gd name="T24" fmla="*/ 2495 w 2505"/>
              <a:gd name="T25" fmla="*/ 721 h 3595"/>
              <a:gd name="T26" fmla="*/ 2497 w 2505"/>
              <a:gd name="T27" fmla="*/ 727 h 3595"/>
              <a:gd name="T28" fmla="*/ 2503 w 2505"/>
              <a:gd name="T29" fmla="*/ 741 h 3595"/>
              <a:gd name="T30" fmla="*/ 2504 w 2505"/>
              <a:gd name="T31" fmla="*/ 751 h 3595"/>
              <a:gd name="T32" fmla="*/ 2504 w 2505"/>
              <a:gd name="T33" fmla="*/ 764 h 3595"/>
              <a:gd name="T34" fmla="*/ 2501 w 2505"/>
              <a:gd name="T35" fmla="*/ 775 h 3595"/>
              <a:gd name="T36" fmla="*/ 2500 w 2505"/>
              <a:gd name="T37" fmla="*/ 782 h 3595"/>
              <a:gd name="T38" fmla="*/ 1301 w 2505"/>
              <a:gd name="T39" fmla="*/ 3573 h 3595"/>
              <a:gd name="T40" fmla="*/ 1270 w 2505"/>
              <a:gd name="T41" fmla="*/ 3592 h 3595"/>
              <a:gd name="T42" fmla="*/ 1233 w 2505"/>
              <a:gd name="T43" fmla="*/ 3592 h 3595"/>
              <a:gd name="T44" fmla="*/ 1203 w 2505"/>
              <a:gd name="T45" fmla="*/ 3573 h 3595"/>
              <a:gd name="T46" fmla="*/ 4 w 2505"/>
              <a:gd name="T47" fmla="*/ 782 h 3595"/>
              <a:gd name="T48" fmla="*/ 2 w 2505"/>
              <a:gd name="T49" fmla="*/ 775 h 3595"/>
              <a:gd name="T50" fmla="*/ 0 w 2505"/>
              <a:gd name="T51" fmla="*/ 764 h 3595"/>
              <a:gd name="T52" fmla="*/ 0 w 2505"/>
              <a:gd name="T53" fmla="*/ 758 h 3595"/>
              <a:gd name="T54" fmla="*/ 0 w 2505"/>
              <a:gd name="T55" fmla="*/ 745 h 3595"/>
              <a:gd name="T56" fmla="*/ 3 w 2505"/>
              <a:gd name="T57" fmla="*/ 733 h 3595"/>
              <a:gd name="T58" fmla="*/ 8 w 2505"/>
              <a:gd name="T59" fmla="*/ 725 h 3595"/>
              <a:gd name="T60" fmla="*/ 10 w 2505"/>
              <a:gd name="T61" fmla="*/ 720 h 3595"/>
              <a:gd name="T62" fmla="*/ 15 w 2505"/>
              <a:gd name="T63" fmla="*/ 714 h 3595"/>
              <a:gd name="T64" fmla="*/ 25 w 2505"/>
              <a:gd name="T65" fmla="*/ 705 h 3595"/>
              <a:gd name="T66" fmla="*/ 30 w 2505"/>
              <a:gd name="T67" fmla="*/ 702 h 3595"/>
              <a:gd name="T68" fmla="*/ 1220 w 2505"/>
              <a:gd name="T69" fmla="*/ 9 h 3595"/>
              <a:gd name="T70" fmla="*/ 1252 w 2505"/>
              <a:gd name="T71" fmla="*/ 0 h 3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505" h="3595">
                <a:moveTo>
                  <a:pt x="205" y="923"/>
                </a:moveTo>
                <a:lnTo>
                  <a:pt x="1252" y="3368"/>
                </a:lnTo>
                <a:lnTo>
                  <a:pt x="2300" y="923"/>
                </a:lnTo>
                <a:lnTo>
                  <a:pt x="1287" y="1572"/>
                </a:lnTo>
                <a:lnTo>
                  <a:pt x="1269" y="1580"/>
                </a:lnTo>
                <a:lnTo>
                  <a:pt x="1252" y="1582"/>
                </a:lnTo>
                <a:lnTo>
                  <a:pt x="1234" y="1580"/>
                </a:lnTo>
                <a:lnTo>
                  <a:pt x="1217" y="1572"/>
                </a:lnTo>
                <a:lnTo>
                  <a:pt x="205" y="923"/>
                </a:lnTo>
                <a:close/>
                <a:moveTo>
                  <a:pt x="1252" y="138"/>
                </a:moveTo>
                <a:lnTo>
                  <a:pt x="186" y="759"/>
                </a:lnTo>
                <a:lnTo>
                  <a:pt x="1252" y="1442"/>
                </a:lnTo>
                <a:lnTo>
                  <a:pt x="2318" y="759"/>
                </a:lnTo>
                <a:lnTo>
                  <a:pt x="1252" y="138"/>
                </a:lnTo>
                <a:close/>
                <a:moveTo>
                  <a:pt x="1252" y="0"/>
                </a:moveTo>
                <a:lnTo>
                  <a:pt x="1268" y="2"/>
                </a:lnTo>
                <a:lnTo>
                  <a:pt x="1285" y="9"/>
                </a:lnTo>
                <a:lnTo>
                  <a:pt x="2473" y="701"/>
                </a:lnTo>
                <a:lnTo>
                  <a:pt x="2474" y="702"/>
                </a:lnTo>
                <a:lnTo>
                  <a:pt x="2475" y="702"/>
                </a:lnTo>
                <a:lnTo>
                  <a:pt x="2480" y="705"/>
                </a:lnTo>
                <a:lnTo>
                  <a:pt x="2483" y="708"/>
                </a:lnTo>
                <a:lnTo>
                  <a:pt x="2488" y="714"/>
                </a:lnTo>
                <a:lnTo>
                  <a:pt x="2493" y="719"/>
                </a:lnTo>
                <a:lnTo>
                  <a:pt x="2494" y="720"/>
                </a:lnTo>
                <a:lnTo>
                  <a:pt x="2495" y="721"/>
                </a:lnTo>
                <a:lnTo>
                  <a:pt x="2496" y="725"/>
                </a:lnTo>
                <a:lnTo>
                  <a:pt x="2497" y="727"/>
                </a:lnTo>
                <a:lnTo>
                  <a:pt x="2500" y="735"/>
                </a:lnTo>
                <a:lnTo>
                  <a:pt x="2503" y="741"/>
                </a:lnTo>
                <a:lnTo>
                  <a:pt x="2504" y="745"/>
                </a:lnTo>
                <a:lnTo>
                  <a:pt x="2504" y="751"/>
                </a:lnTo>
                <a:lnTo>
                  <a:pt x="2505" y="758"/>
                </a:lnTo>
                <a:lnTo>
                  <a:pt x="2504" y="764"/>
                </a:lnTo>
                <a:lnTo>
                  <a:pt x="2503" y="770"/>
                </a:lnTo>
                <a:lnTo>
                  <a:pt x="2501" y="775"/>
                </a:lnTo>
                <a:lnTo>
                  <a:pt x="2500" y="778"/>
                </a:lnTo>
                <a:lnTo>
                  <a:pt x="2500" y="782"/>
                </a:lnTo>
                <a:lnTo>
                  <a:pt x="1311" y="3556"/>
                </a:lnTo>
                <a:lnTo>
                  <a:pt x="1301" y="3573"/>
                </a:lnTo>
                <a:lnTo>
                  <a:pt x="1288" y="3585"/>
                </a:lnTo>
                <a:lnTo>
                  <a:pt x="1270" y="3592"/>
                </a:lnTo>
                <a:lnTo>
                  <a:pt x="1252" y="3595"/>
                </a:lnTo>
                <a:lnTo>
                  <a:pt x="1233" y="3592"/>
                </a:lnTo>
                <a:lnTo>
                  <a:pt x="1217" y="3585"/>
                </a:lnTo>
                <a:lnTo>
                  <a:pt x="1203" y="3573"/>
                </a:lnTo>
                <a:lnTo>
                  <a:pt x="1193" y="3556"/>
                </a:lnTo>
                <a:lnTo>
                  <a:pt x="4" y="782"/>
                </a:lnTo>
                <a:lnTo>
                  <a:pt x="3" y="778"/>
                </a:lnTo>
                <a:lnTo>
                  <a:pt x="2" y="775"/>
                </a:lnTo>
                <a:lnTo>
                  <a:pt x="1" y="770"/>
                </a:lnTo>
                <a:lnTo>
                  <a:pt x="0" y="764"/>
                </a:lnTo>
                <a:lnTo>
                  <a:pt x="0" y="758"/>
                </a:lnTo>
                <a:lnTo>
                  <a:pt x="0" y="758"/>
                </a:lnTo>
                <a:lnTo>
                  <a:pt x="0" y="751"/>
                </a:lnTo>
                <a:lnTo>
                  <a:pt x="0" y="745"/>
                </a:lnTo>
                <a:lnTo>
                  <a:pt x="1" y="741"/>
                </a:lnTo>
                <a:lnTo>
                  <a:pt x="3" y="733"/>
                </a:lnTo>
                <a:lnTo>
                  <a:pt x="7" y="727"/>
                </a:lnTo>
                <a:lnTo>
                  <a:pt x="8" y="725"/>
                </a:lnTo>
                <a:lnTo>
                  <a:pt x="9" y="721"/>
                </a:lnTo>
                <a:lnTo>
                  <a:pt x="10" y="720"/>
                </a:lnTo>
                <a:lnTo>
                  <a:pt x="11" y="719"/>
                </a:lnTo>
                <a:lnTo>
                  <a:pt x="15" y="714"/>
                </a:lnTo>
                <a:lnTo>
                  <a:pt x="21" y="708"/>
                </a:lnTo>
                <a:lnTo>
                  <a:pt x="25" y="705"/>
                </a:lnTo>
                <a:lnTo>
                  <a:pt x="28" y="702"/>
                </a:lnTo>
                <a:lnTo>
                  <a:pt x="30" y="702"/>
                </a:lnTo>
                <a:lnTo>
                  <a:pt x="31" y="701"/>
                </a:lnTo>
                <a:lnTo>
                  <a:pt x="1220" y="9"/>
                </a:lnTo>
                <a:lnTo>
                  <a:pt x="1235" y="2"/>
                </a:lnTo>
                <a:lnTo>
                  <a:pt x="1252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6"/>
          <p:cNvSpPr>
            <a:spLocks noEditPoints="1"/>
          </p:cNvSpPr>
          <p:nvPr/>
        </p:nvSpPr>
        <p:spPr bwMode="auto">
          <a:xfrm>
            <a:off x="8269387" y="1593668"/>
            <a:ext cx="270237" cy="351455"/>
          </a:xfrm>
          <a:custGeom>
            <a:avLst/>
            <a:gdLst>
              <a:gd name="T0" fmla="*/ 1252 w 2505"/>
              <a:gd name="T1" fmla="*/ 3368 h 3595"/>
              <a:gd name="T2" fmla="*/ 1287 w 2505"/>
              <a:gd name="T3" fmla="*/ 1572 h 3595"/>
              <a:gd name="T4" fmla="*/ 1252 w 2505"/>
              <a:gd name="T5" fmla="*/ 1582 h 3595"/>
              <a:gd name="T6" fmla="*/ 1217 w 2505"/>
              <a:gd name="T7" fmla="*/ 1572 h 3595"/>
              <a:gd name="T8" fmla="*/ 1252 w 2505"/>
              <a:gd name="T9" fmla="*/ 138 h 3595"/>
              <a:gd name="T10" fmla="*/ 1252 w 2505"/>
              <a:gd name="T11" fmla="*/ 1442 h 3595"/>
              <a:gd name="T12" fmla="*/ 1252 w 2505"/>
              <a:gd name="T13" fmla="*/ 138 h 3595"/>
              <a:gd name="T14" fmla="*/ 1268 w 2505"/>
              <a:gd name="T15" fmla="*/ 2 h 3595"/>
              <a:gd name="T16" fmla="*/ 2473 w 2505"/>
              <a:gd name="T17" fmla="*/ 701 h 3595"/>
              <a:gd name="T18" fmla="*/ 2475 w 2505"/>
              <a:gd name="T19" fmla="*/ 702 h 3595"/>
              <a:gd name="T20" fmla="*/ 2483 w 2505"/>
              <a:gd name="T21" fmla="*/ 708 h 3595"/>
              <a:gd name="T22" fmla="*/ 2493 w 2505"/>
              <a:gd name="T23" fmla="*/ 719 h 3595"/>
              <a:gd name="T24" fmla="*/ 2495 w 2505"/>
              <a:gd name="T25" fmla="*/ 721 h 3595"/>
              <a:gd name="T26" fmla="*/ 2497 w 2505"/>
              <a:gd name="T27" fmla="*/ 727 h 3595"/>
              <a:gd name="T28" fmla="*/ 2503 w 2505"/>
              <a:gd name="T29" fmla="*/ 741 h 3595"/>
              <a:gd name="T30" fmla="*/ 2504 w 2505"/>
              <a:gd name="T31" fmla="*/ 751 h 3595"/>
              <a:gd name="T32" fmla="*/ 2504 w 2505"/>
              <a:gd name="T33" fmla="*/ 764 h 3595"/>
              <a:gd name="T34" fmla="*/ 2501 w 2505"/>
              <a:gd name="T35" fmla="*/ 775 h 3595"/>
              <a:gd name="T36" fmla="*/ 2500 w 2505"/>
              <a:gd name="T37" fmla="*/ 782 h 3595"/>
              <a:gd name="T38" fmla="*/ 1301 w 2505"/>
              <a:gd name="T39" fmla="*/ 3573 h 3595"/>
              <a:gd name="T40" fmla="*/ 1270 w 2505"/>
              <a:gd name="T41" fmla="*/ 3592 h 3595"/>
              <a:gd name="T42" fmla="*/ 1233 w 2505"/>
              <a:gd name="T43" fmla="*/ 3592 h 3595"/>
              <a:gd name="T44" fmla="*/ 1203 w 2505"/>
              <a:gd name="T45" fmla="*/ 3573 h 3595"/>
              <a:gd name="T46" fmla="*/ 4 w 2505"/>
              <a:gd name="T47" fmla="*/ 782 h 3595"/>
              <a:gd name="T48" fmla="*/ 2 w 2505"/>
              <a:gd name="T49" fmla="*/ 775 h 3595"/>
              <a:gd name="T50" fmla="*/ 0 w 2505"/>
              <a:gd name="T51" fmla="*/ 764 h 3595"/>
              <a:gd name="T52" fmla="*/ 0 w 2505"/>
              <a:gd name="T53" fmla="*/ 758 h 3595"/>
              <a:gd name="T54" fmla="*/ 0 w 2505"/>
              <a:gd name="T55" fmla="*/ 745 h 3595"/>
              <a:gd name="T56" fmla="*/ 3 w 2505"/>
              <a:gd name="T57" fmla="*/ 733 h 3595"/>
              <a:gd name="T58" fmla="*/ 8 w 2505"/>
              <a:gd name="T59" fmla="*/ 725 h 3595"/>
              <a:gd name="T60" fmla="*/ 10 w 2505"/>
              <a:gd name="T61" fmla="*/ 720 h 3595"/>
              <a:gd name="T62" fmla="*/ 15 w 2505"/>
              <a:gd name="T63" fmla="*/ 714 h 3595"/>
              <a:gd name="T64" fmla="*/ 25 w 2505"/>
              <a:gd name="T65" fmla="*/ 705 h 3595"/>
              <a:gd name="T66" fmla="*/ 30 w 2505"/>
              <a:gd name="T67" fmla="*/ 702 h 3595"/>
              <a:gd name="T68" fmla="*/ 1220 w 2505"/>
              <a:gd name="T69" fmla="*/ 9 h 3595"/>
              <a:gd name="T70" fmla="*/ 1252 w 2505"/>
              <a:gd name="T71" fmla="*/ 0 h 3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505" h="3595">
                <a:moveTo>
                  <a:pt x="205" y="923"/>
                </a:moveTo>
                <a:lnTo>
                  <a:pt x="1252" y="3368"/>
                </a:lnTo>
                <a:lnTo>
                  <a:pt x="2300" y="923"/>
                </a:lnTo>
                <a:lnTo>
                  <a:pt x="1287" y="1572"/>
                </a:lnTo>
                <a:lnTo>
                  <a:pt x="1269" y="1580"/>
                </a:lnTo>
                <a:lnTo>
                  <a:pt x="1252" y="1582"/>
                </a:lnTo>
                <a:lnTo>
                  <a:pt x="1234" y="1580"/>
                </a:lnTo>
                <a:lnTo>
                  <a:pt x="1217" y="1572"/>
                </a:lnTo>
                <a:lnTo>
                  <a:pt x="205" y="923"/>
                </a:lnTo>
                <a:close/>
                <a:moveTo>
                  <a:pt x="1252" y="138"/>
                </a:moveTo>
                <a:lnTo>
                  <a:pt x="186" y="759"/>
                </a:lnTo>
                <a:lnTo>
                  <a:pt x="1252" y="1442"/>
                </a:lnTo>
                <a:lnTo>
                  <a:pt x="2318" y="759"/>
                </a:lnTo>
                <a:lnTo>
                  <a:pt x="1252" y="138"/>
                </a:lnTo>
                <a:close/>
                <a:moveTo>
                  <a:pt x="1252" y="0"/>
                </a:moveTo>
                <a:lnTo>
                  <a:pt x="1268" y="2"/>
                </a:lnTo>
                <a:lnTo>
                  <a:pt x="1285" y="9"/>
                </a:lnTo>
                <a:lnTo>
                  <a:pt x="2473" y="701"/>
                </a:lnTo>
                <a:lnTo>
                  <a:pt x="2474" y="702"/>
                </a:lnTo>
                <a:lnTo>
                  <a:pt x="2475" y="702"/>
                </a:lnTo>
                <a:lnTo>
                  <a:pt x="2480" y="705"/>
                </a:lnTo>
                <a:lnTo>
                  <a:pt x="2483" y="708"/>
                </a:lnTo>
                <a:lnTo>
                  <a:pt x="2488" y="714"/>
                </a:lnTo>
                <a:lnTo>
                  <a:pt x="2493" y="719"/>
                </a:lnTo>
                <a:lnTo>
                  <a:pt x="2494" y="720"/>
                </a:lnTo>
                <a:lnTo>
                  <a:pt x="2495" y="721"/>
                </a:lnTo>
                <a:lnTo>
                  <a:pt x="2496" y="725"/>
                </a:lnTo>
                <a:lnTo>
                  <a:pt x="2497" y="727"/>
                </a:lnTo>
                <a:lnTo>
                  <a:pt x="2500" y="735"/>
                </a:lnTo>
                <a:lnTo>
                  <a:pt x="2503" y="741"/>
                </a:lnTo>
                <a:lnTo>
                  <a:pt x="2504" y="745"/>
                </a:lnTo>
                <a:lnTo>
                  <a:pt x="2504" y="751"/>
                </a:lnTo>
                <a:lnTo>
                  <a:pt x="2505" y="758"/>
                </a:lnTo>
                <a:lnTo>
                  <a:pt x="2504" y="764"/>
                </a:lnTo>
                <a:lnTo>
                  <a:pt x="2503" y="770"/>
                </a:lnTo>
                <a:lnTo>
                  <a:pt x="2501" y="775"/>
                </a:lnTo>
                <a:lnTo>
                  <a:pt x="2500" y="778"/>
                </a:lnTo>
                <a:lnTo>
                  <a:pt x="2500" y="782"/>
                </a:lnTo>
                <a:lnTo>
                  <a:pt x="1311" y="3556"/>
                </a:lnTo>
                <a:lnTo>
                  <a:pt x="1301" y="3573"/>
                </a:lnTo>
                <a:lnTo>
                  <a:pt x="1288" y="3585"/>
                </a:lnTo>
                <a:lnTo>
                  <a:pt x="1270" y="3592"/>
                </a:lnTo>
                <a:lnTo>
                  <a:pt x="1252" y="3595"/>
                </a:lnTo>
                <a:lnTo>
                  <a:pt x="1233" y="3592"/>
                </a:lnTo>
                <a:lnTo>
                  <a:pt x="1217" y="3585"/>
                </a:lnTo>
                <a:lnTo>
                  <a:pt x="1203" y="3573"/>
                </a:lnTo>
                <a:lnTo>
                  <a:pt x="1193" y="3556"/>
                </a:lnTo>
                <a:lnTo>
                  <a:pt x="4" y="782"/>
                </a:lnTo>
                <a:lnTo>
                  <a:pt x="3" y="778"/>
                </a:lnTo>
                <a:lnTo>
                  <a:pt x="2" y="775"/>
                </a:lnTo>
                <a:lnTo>
                  <a:pt x="1" y="770"/>
                </a:lnTo>
                <a:lnTo>
                  <a:pt x="0" y="764"/>
                </a:lnTo>
                <a:lnTo>
                  <a:pt x="0" y="758"/>
                </a:lnTo>
                <a:lnTo>
                  <a:pt x="0" y="758"/>
                </a:lnTo>
                <a:lnTo>
                  <a:pt x="0" y="751"/>
                </a:lnTo>
                <a:lnTo>
                  <a:pt x="0" y="745"/>
                </a:lnTo>
                <a:lnTo>
                  <a:pt x="1" y="741"/>
                </a:lnTo>
                <a:lnTo>
                  <a:pt x="3" y="733"/>
                </a:lnTo>
                <a:lnTo>
                  <a:pt x="7" y="727"/>
                </a:lnTo>
                <a:lnTo>
                  <a:pt x="8" y="725"/>
                </a:lnTo>
                <a:lnTo>
                  <a:pt x="9" y="721"/>
                </a:lnTo>
                <a:lnTo>
                  <a:pt x="10" y="720"/>
                </a:lnTo>
                <a:lnTo>
                  <a:pt x="11" y="719"/>
                </a:lnTo>
                <a:lnTo>
                  <a:pt x="15" y="714"/>
                </a:lnTo>
                <a:lnTo>
                  <a:pt x="21" y="708"/>
                </a:lnTo>
                <a:lnTo>
                  <a:pt x="25" y="705"/>
                </a:lnTo>
                <a:lnTo>
                  <a:pt x="28" y="702"/>
                </a:lnTo>
                <a:lnTo>
                  <a:pt x="30" y="702"/>
                </a:lnTo>
                <a:lnTo>
                  <a:pt x="31" y="701"/>
                </a:lnTo>
                <a:lnTo>
                  <a:pt x="1220" y="9"/>
                </a:lnTo>
                <a:lnTo>
                  <a:pt x="1235" y="2"/>
                </a:lnTo>
                <a:lnTo>
                  <a:pt x="1252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/>
          <p:cNvSpPr>
            <a:spLocks noEditPoints="1"/>
          </p:cNvSpPr>
          <p:nvPr/>
        </p:nvSpPr>
        <p:spPr bwMode="auto">
          <a:xfrm>
            <a:off x="9409376" y="1100853"/>
            <a:ext cx="270237" cy="351455"/>
          </a:xfrm>
          <a:custGeom>
            <a:avLst/>
            <a:gdLst>
              <a:gd name="T0" fmla="*/ 1252 w 2505"/>
              <a:gd name="T1" fmla="*/ 3368 h 3595"/>
              <a:gd name="T2" fmla="*/ 1287 w 2505"/>
              <a:gd name="T3" fmla="*/ 1572 h 3595"/>
              <a:gd name="T4" fmla="*/ 1252 w 2505"/>
              <a:gd name="T5" fmla="*/ 1582 h 3595"/>
              <a:gd name="T6" fmla="*/ 1217 w 2505"/>
              <a:gd name="T7" fmla="*/ 1572 h 3595"/>
              <a:gd name="T8" fmla="*/ 1252 w 2505"/>
              <a:gd name="T9" fmla="*/ 138 h 3595"/>
              <a:gd name="T10" fmla="*/ 1252 w 2505"/>
              <a:gd name="T11" fmla="*/ 1442 h 3595"/>
              <a:gd name="T12" fmla="*/ 1252 w 2505"/>
              <a:gd name="T13" fmla="*/ 138 h 3595"/>
              <a:gd name="T14" fmla="*/ 1268 w 2505"/>
              <a:gd name="T15" fmla="*/ 2 h 3595"/>
              <a:gd name="T16" fmla="*/ 2473 w 2505"/>
              <a:gd name="T17" fmla="*/ 701 h 3595"/>
              <a:gd name="T18" fmla="*/ 2475 w 2505"/>
              <a:gd name="T19" fmla="*/ 702 h 3595"/>
              <a:gd name="T20" fmla="*/ 2483 w 2505"/>
              <a:gd name="T21" fmla="*/ 708 h 3595"/>
              <a:gd name="T22" fmla="*/ 2493 w 2505"/>
              <a:gd name="T23" fmla="*/ 719 h 3595"/>
              <a:gd name="T24" fmla="*/ 2495 w 2505"/>
              <a:gd name="T25" fmla="*/ 721 h 3595"/>
              <a:gd name="T26" fmla="*/ 2497 w 2505"/>
              <a:gd name="T27" fmla="*/ 727 h 3595"/>
              <a:gd name="T28" fmla="*/ 2503 w 2505"/>
              <a:gd name="T29" fmla="*/ 741 h 3595"/>
              <a:gd name="T30" fmla="*/ 2504 w 2505"/>
              <a:gd name="T31" fmla="*/ 751 h 3595"/>
              <a:gd name="T32" fmla="*/ 2504 w 2505"/>
              <a:gd name="T33" fmla="*/ 764 h 3595"/>
              <a:gd name="T34" fmla="*/ 2501 w 2505"/>
              <a:gd name="T35" fmla="*/ 775 h 3595"/>
              <a:gd name="T36" fmla="*/ 2500 w 2505"/>
              <a:gd name="T37" fmla="*/ 782 h 3595"/>
              <a:gd name="T38" fmla="*/ 1301 w 2505"/>
              <a:gd name="T39" fmla="*/ 3573 h 3595"/>
              <a:gd name="T40" fmla="*/ 1270 w 2505"/>
              <a:gd name="T41" fmla="*/ 3592 h 3595"/>
              <a:gd name="T42" fmla="*/ 1233 w 2505"/>
              <a:gd name="T43" fmla="*/ 3592 h 3595"/>
              <a:gd name="T44" fmla="*/ 1203 w 2505"/>
              <a:gd name="T45" fmla="*/ 3573 h 3595"/>
              <a:gd name="T46" fmla="*/ 4 w 2505"/>
              <a:gd name="T47" fmla="*/ 782 h 3595"/>
              <a:gd name="T48" fmla="*/ 2 w 2505"/>
              <a:gd name="T49" fmla="*/ 775 h 3595"/>
              <a:gd name="T50" fmla="*/ 0 w 2505"/>
              <a:gd name="T51" fmla="*/ 764 h 3595"/>
              <a:gd name="T52" fmla="*/ 0 w 2505"/>
              <a:gd name="T53" fmla="*/ 758 h 3595"/>
              <a:gd name="T54" fmla="*/ 0 w 2505"/>
              <a:gd name="T55" fmla="*/ 745 h 3595"/>
              <a:gd name="T56" fmla="*/ 3 w 2505"/>
              <a:gd name="T57" fmla="*/ 733 h 3595"/>
              <a:gd name="T58" fmla="*/ 8 w 2505"/>
              <a:gd name="T59" fmla="*/ 725 h 3595"/>
              <a:gd name="T60" fmla="*/ 10 w 2505"/>
              <a:gd name="T61" fmla="*/ 720 h 3595"/>
              <a:gd name="T62" fmla="*/ 15 w 2505"/>
              <a:gd name="T63" fmla="*/ 714 h 3595"/>
              <a:gd name="T64" fmla="*/ 25 w 2505"/>
              <a:gd name="T65" fmla="*/ 705 h 3595"/>
              <a:gd name="T66" fmla="*/ 30 w 2505"/>
              <a:gd name="T67" fmla="*/ 702 h 3595"/>
              <a:gd name="T68" fmla="*/ 1220 w 2505"/>
              <a:gd name="T69" fmla="*/ 9 h 3595"/>
              <a:gd name="T70" fmla="*/ 1252 w 2505"/>
              <a:gd name="T71" fmla="*/ 0 h 3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505" h="3595">
                <a:moveTo>
                  <a:pt x="205" y="923"/>
                </a:moveTo>
                <a:lnTo>
                  <a:pt x="1252" y="3368"/>
                </a:lnTo>
                <a:lnTo>
                  <a:pt x="2300" y="923"/>
                </a:lnTo>
                <a:lnTo>
                  <a:pt x="1287" y="1572"/>
                </a:lnTo>
                <a:lnTo>
                  <a:pt x="1269" y="1580"/>
                </a:lnTo>
                <a:lnTo>
                  <a:pt x="1252" y="1582"/>
                </a:lnTo>
                <a:lnTo>
                  <a:pt x="1234" y="1580"/>
                </a:lnTo>
                <a:lnTo>
                  <a:pt x="1217" y="1572"/>
                </a:lnTo>
                <a:lnTo>
                  <a:pt x="205" y="923"/>
                </a:lnTo>
                <a:close/>
                <a:moveTo>
                  <a:pt x="1252" y="138"/>
                </a:moveTo>
                <a:lnTo>
                  <a:pt x="186" y="759"/>
                </a:lnTo>
                <a:lnTo>
                  <a:pt x="1252" y="1442"/>
                </a:lnTo>
                <a:lnTo>
                  <a:pt x="2318" y="759"/>
                </a:lnTo>
                <a:lnTo>
                  <a:pt x="1252" y="138"/>
                </a:lnTo>
                <a:close/>
                <a:moveTo>
                  <a:pt x="1252" y="0"/>
                </a:moveTo>
                <a:lnTo>
                  <a:pt x="1268" y="2"/>
                </a:lnTo>
                <a:lnTo>
                  <a:pt x="1285" y="9"/>
                </a:lnTo>
                <a:lnTo>
                  <a:pt x="2473" y="701"/>
                </a:lnTo>
                <a:lnTo>
                  <a:pt x="2474" y="702"/>
                </a:lnTo>
                <a:lnTo>
                  <a:pt x="2475" y="702"/>
                </a:lnTo>
                <a:lnTo>
                  <a:pt x="2480" y="705"/>
                </a:lnTo>
                <a:lnTo>
                  <a:pt x="2483" y="708"/>
                </a:lnTo>
                <a:lnTo>
                  <a:pt x="2488" y="714"/>
                </a:lnTo>
                <a:lnTo>
                  <a:pt x="2493" y="719"/>
                </a:lnTo>
                <a:lnTo>
                  <a:pt x="2494" y="720"/>
                </a:lnTo>
                <a:lnTo>
                  <a:pt x="2495" y="721"/>
                </a:lnTo>
                <a:lnTo>
                  <a:pt x="2496" y="725"/>
                </a:lnTo>
                <a:lnTo>
                  <a:pt x="2497" y="727"/>
                </a:lnTo>
                <a:lnTo>
                  <a:pt x="2500" y="735"/>
                </a:lnTo>
                <a:lnTo>
                  <a:pt x="2503" y="741"/>
                </a:lnTo>
                <a:lnTo>
                  <a:pt x="2504" y="745"/>
                </a:lnTo>
                <a:lnTo>
                  <a:pt x="2504" y="751"/>
                </a:lnTo>
                <a:lnTo>
                  <a:pt x="2505" y="758"/>
                </a:lnTo>
                <a:lnTo>
                  <a:pt x="2504" y="764"/>
                </a:lnTo>
                <a:lnTo>
                  <a:pt x="2503" y="770"/>
                </a:lnTo>
                <a:lnTo>
                  <a:pt x="2501" y="775"/>
                </a:lnTo>
                <a:lnTo>
                  <a:pt x="2500" y="778"/>
                </a:lnTo>
                <a:lnTo>
                  <a:pt x="2500" y="782"/>
                </a:lnTo>
                <a:lnTo>
                  <a:pt x="1311" y="3556"/>
                </a:lnTo>
                <a:lnTo>
                  <a:pt x="1301" y="3573"/>
                </a:lnTo>
                <a:lnTo>
                  <a:pt x="1288" y="3585"/>
                </a:lnTo>
                <a:lnTo>
                  <a:pt x="1270" y="3592"/>
                </a:lnTo>
                <a:lnTo>
                  <a:pt x="1252" y="3595"/>
                </a:lnTo>
                <a:lnTo>
                  <a:pt x="1233" y="3592"/>
                </a:lnTo>
                <a:lnTo>
                  <a:pt x="1217" y="3585"/>
                </a:lnTo>
                <a:lnTo>
                  <a:pt x="1203" y="3573"/>
                </a:lnTo>
                <a:lnTo>
                  <a:pt x="1193" y="3556"/>
                </a:lnTo>
                <a:lnTo>
                  <a:pt x="4" y="782"/>
                </a:lnTo>
                <a:lnTo>
                  <a:pt x="3" y="778"/>
                </a:lnTo>
                <a:lnTo>
                  <a:pt x="2" y="775"/>
                </a:lnTo>
                <a:lnTo>
                  <a:pt x="1" y="770"/>
                </a:lnTo>
                <a:lnTo>
                  <a:pt x="0" y="764"/>
                </a:lnTo>
                <a:lnTo>
                  <a:pt x="0" y="758"/>
                </a:lnTo>
                <a:lnTo>
                  <a:pt x="0" y="758"/>
                </a:lnTo>
                <a:lnTo>
                  <a:pt x="0" y="751"/>
                </a:lnTo>
                <a:lnTo>
                  <a:pt x="0" y="745"/>
                </a:lnTo>
                <a:lnTo>
                  <a:pt x="1" y="741"/>
                </a:lnTo>
                <a:lnTo>
                  <a:pt x="3" y="733"/>
                </a:lnTo>
                <a:lnTo>
                  <a:pt x="7" y="727"/>
                </a:lnTo>
                <a:lnTo>
                  <a:pt x="8" y="725"/>
                </a:lnTo>
                <a:lnTo>
                  <a:pt x="9" y="721"/>
                </a:lnTo>
                <a:lnTo>
                  <a:pt x="10" y="720"/>
                </a:lnTo>
                <a:lnTo>
                  <a:pt x="11" y="719"/>
                </a:lnTo>
                <a:lnTo>
                  <a:pt x="15" y="714"/>
                </a:lnTo>
                <a:lnTo>
                  <a:pt x="21" y="708"/>
                </a:lnTo>
                <a:lnTo>
                  <a:pt x="25" y="705"/>
                </a:lnTo>
                <a:lnTo>
                  <a:pt x="28" y="702"/>
                </a:lnTo>
                <a:lnTo>
                  <a:pt x="30" y="702"/>
                </a:lnTo>
                <a:lnTo>
                  <a:pt x="31" y="701"/>
                </a:lnTo>
                <a:lnTo>
                  <a:pt x="1220" y="9"/>
                </a:lnTo>
                <a:lnTo>
                  <a:pt x="1235" y="2"/>
                </a:lnTo>
                <a:lnTo>
                  <a:pt x="125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/>
          <p:cNvSpPr>
            <a:spLocks noEditPoints="1"/>
          </p:cNvSpPr>
          <p:nvPr/>
        </p:nvSpPr>
        <p:spPr bwMode="auto">
          <a:xfrm>
            <a:off x="10583011" y="750344"/>
            <a:ext cx="270237" cy="351455"/>
          </a:xfrm>
          <a:custGeom>
            <a:avLst/>
            <a:gdLst>
              <a:gd name="T0" fmla="*/ 1252 w 2505"/>
              <a:gd name="T1" fmla="*/ 3368 h 3595"/>
              <a:gd name="T2" fmla="*/ 1287 w 2505"/>
              <a:gd name="T3" fmla="*/ 1572 h 3595"/>
              <a:gd name="T4" fmla="*/ 1252 w 2505"/>
              <a:gd name="T5" fmla="*/ 1582 h 3595"/>
              <a:gd name="T6" fmla="*/ 1217 w 2505"/>
              <a:gd name="T7" fmla="*/ 1572 h 3595"/>
              <a:gd name="T8" fmla="*/ 1252 w 2505"/>
              <a:gd name="T9" fmla="*/ 138 h 3595"/>
              <a:gd name="T10" fmla="*/ 1252 w 2505"/>
              <a:gd name="T11" fmla="*/ 1442 h 3595"/>
              <a:gd name="T12" fmla="*/ 1252 w 2505"/>
              <a:gd name="T13" fmla="*/ 138 h 3595"/>
              <a:gd name="T14" fmla="*/ 1268 w 2505"/>
              <a:gd name="T15" fmla="*/ 2 h 3595"/>
              <a:gd name="T16" fmla="*/ 2473 w 2505"/>
              <a:gd name="T17" fmla="*/ 701 h 3595"/>
              <a:gd name="T18" fmla="*/ 2475 w 2505"/>
              <a:gd name="T19" fmla="*/ 702 h 3595"/>
              <a:gd name="T20" fmla="*/ 2483 w 2505"/>
              <a:gd name="T21" fmla="*/ 708 h 3595"/>
              <a:gd name="T22" fmla="*/ 2493 w 2505"/>
              <a:gd name="T23" fmla="*/ 719 h 3595"/>
              <a:gd name="T24" fmla="*/ 2495 w 2505"/>
              <a:gd name="T25" fmla="*/ 721 h 3595"/>
              <a:gd name="T26" fmla="*/ 2497 w 2505"/>
              <a:gd name="T27" fmla="*/ 727 h 3595"/>
              <a:gd name="T28" fmla="*/ 2503 w 2505"/>
              <a:gd name="T29" fmla="*/ 741 h 3595"/>
              <a:gd name="T30" fmla="*/ 2504 w 2505"/>
              <a:gd name="T31" fmla="*/ 751 h 3595"/>
              <a:gd name="T32" fmla="*/ 2504 w 2505"/>
              <a:gd name="T33" fmla="*/ 764 h 3595"/>
              <a:gd name="T34" fmla="*/ 2501 w 2505"/>
              <a:gd name="T35" fmla="*/ 775 h 3595"/>
              <a:gd name="T36" fmla="*/ 2500 w 2505"/>
              <a:gd name="T37" fmla="*/ 782 h 3595"/>
              <a:gd name="T38" fmla="*/ 1301 w 2505"/>
              <a:gd name="T39" fmla="*/ 3573 h 3595"/>
              <a:gd name="T40" fmla="*/ 1270 w 2505"/>
              <a:gd name="T41" fmla="*/ 3592 h 3595"/>
              <a:gd name="T42" fmla="*/ 1233 w 2505"/>
              <a:gd name="T43" fmla="*/ 3592 h 3595"/>
              <a:gd name="T44" fmla="*/ 1203 w 2505"/>
              <a:gd name="T45" fmla="*/ 3573 h 3595"/>
              <a:gd name="T46" fmla="*/ 4 w 2505"/>
              <a:gd name="T47" fmla="*/ 782 h 3595"/>
              <a:gd name="T48" fmla="*/ 2 w 2505"/>
              <a:gd name="T49" fmla="*/ 775 h 3595"/>
              <a:gd name="T50" fmla="*/ 0 w 2505"/>
              <a:gd name="T51" fmla="*/ 764 h 3595"/>
              <a:gd name="T52" fmla="*/ 0 w 2505"/>
              <a:gd name="T53" fmla="*/ 758 h 3595"/>
              <a:gd name="T54" fmla="*/ 0 w 2505"/>
              <a:gd name="T55" fmla="*/ 745 h 3595"/>
              <a:gd name="T56" fmla="*/ 3 w 2505"/>
              <a:gd name="T57" fmla="*/ 733 h 3595"/>
              <a:gd name="T58" fmla="*/ 8 w 2505"/>
              <a:gd name="T59" fmla="*/ 725 h 3595"/>
              <a:gd name="T60" fmla="*/ 10 w 2505"/>
              <a:gd name="T61" fmla="*/ 720 h 3595"/>
              <a:gd name="T62" fmla="*/ 15 w 2505"/>
              <a:gd name="T63" fmla="*/ 714 h 3595"/>
              <a:gd name="T64" fmla="*/ 25 w 2505"/>
              <a:gd name="T65" fmla="*/ 705 h 3595"/>
              <a:gd name="T66" fmla="*/ 30 w 2505"/>
              <a:gd name="T67" fmla="*/ 702 h 3595"/>
              <a:gd name="T68" fmla="*/ 1220 w 2505"/>
              <a:gd name="T69" fmla="*/ 9 h 3595"/>
              <a:gd name="T70" fmla="*/ 1252 w 2505"/>
              <a:gd name="T71" fmla="*/ 0 h 3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505" h="3595">
                <a:moveTo>
                  <a:pt x="205" y="923"/>
                </a:moveTo>
                <a:lnTo>
                  <a:pt x="1252" y="3368"/>
                </a:lnTo>
                <a:lnTo>
                  <a:pt x="2300" y="923"/>
                </a:lnTo>
                <a:lnTo>
                  <a:pt x="1287" y="1572"/>
                </a:lnTo>
                <a:lnTo>
                  <a:pt x="1269" y="1580"/>
                </a:lnTo>
                <a:lnTo>
                  <a:pt x="1252" y="1582"/>
                </a:lnTo>
                <a:lnTo>
                  <a:pt x="1234" y="1580"/>
                </a:lnTo>
                <a:lnTo>
                  <a:pt x="1217" y="1572"/>
                </a:lnTo>
                <a:lnTo>
                  <a:pt x="205" y="923"/>
                </a:lnTo>
                <a:close/>
                <a:moveTo>
                  <a:pt x="1252" y="138"/>
                </a:moveTo>
                <a:lnTo>
                  <a:pt x="186" y="759"/>
                </a:lnTo>
                <a:lnTo>
                  <a:pt x="1252" y="1442"/>
                </a:lnTo>
                <a:lnTo>
                  <a:pt x="2318" y="759"/>
                </a:lnTo>
                <a:lnTo>
                  <a:pt x="1252" y="138"/>
                </a:lnTo>
                <a:close/>
                <a:moveTo>
                  <a:pt x="1252" y="0"/>
                </a:moveTo>
                <a:lnTo>
                  <a:pt x="1268" y="2"/>
                </a:lnTo>
                <a:lnTo>
                  <a:pt x="1285" y="9"/>
                </a:lnTo>
                <a:lnTo>
                  <a:pt x="2473" y="701"/>
                </a:lnTo>
                <a:lnTo>
                  <a:pt x="2474" y="702"/>
                </a:lnTo>
                <a:lnTo>
                  <a:pt x="2475" y="702"/>
                </a:lnTo>
                <a:lnTo>
                  <a:pt x="2480" y="705"/>
                </a:lnTo>
                <a:lnTo>
                  <a:pt x="2483" y="708"/>
                </a:lnTo>
                <a:lnTo>
                  <a:pt x="2488" y="714"/>
                </a:lnTo>
                <a:lnTo>
                  <a:pt x="2493" y="719"/>
                </a:lnTo>
                <a:lnTo>
                  <a:pt x="2494" y="720"/>
                </a:lnTo>
                <a:lnTo>
                  <a:pt x="2495" y="721"/>
                </a:lnTo>
                <a:lnTo>
                  <a:pt x="2496" y="725"/>
                </a:lnTo>
                <a:lnTo>
                  <a:pt x="2497" y="727"/>
                </a:lnTo>
                <a:lnTo>
                  <a:pt x="2500" y="735"/>
                </a:lnTo>
                <a:lnTo>
                  <a:pt x="2503" y="741"/>
                </a:lnTo>
                <a:lnTo>
                  <a:pt x="2504" y="745"/>
                </a:lnTo>
                <a:lnTo>
                  <a:pt x="2504" y="751"/>
                </a:lnTo>
                <a:lnTo>
                  <a:pt x="2505" y="758"/>
                </a:lnTo>
                <a:lnTo>
                  <a:pt x="2504" y="764"/>
                </a:lnTo>
                <a:lnTo>
                  <a:pt x="2503" y="770"/>
                </a:lnTo>
                <a:lnTo>
                  <a:pt x="2501" y="775"/>
                </a:lnTo>
                <a:lnTo>
                  <a:pt x="2500" y="778"/>
                </a:lnTo>
                <a:lnTo>
                  <a:pt x="2500" y="782"/>
                </a:lnTo>
                <a:lnTo>
                  <a:pt x="1311" y="3556"/>
                </a:lnTo>
                <a:lnTo>
                  <a:pt x="1301" y="3573"/>
                </a:lnTo>
                <a:lnTo>
                  <a:pt x="1288" y="3585"/>
                </a:lnTo>
                <a:lnTo>
                  <a:pt x="1270" y="3592"/>
                </a:lnTo>
                <a:lnTo>
                  <a:pt x="1252" y="3595"/>
                </a:lnTo>
                <a:lnTo>
                  <a:pt x="1233" y="3592"/>
                </a:lnTo>
                <a:lnTo>
                  <a:pt x="1217" y="3585"/>
                </a:lnTo>
                <a:lnTo>
                  <a:pt x="1203" y="3573"/>
                </a:lnTo>
                <a:lnTo>
                  <a:pt x="1193" y="3556"/>
                </a:lnTo>
                <a:lnTo>
                  <a:pt x="4" y="782"/>
                </a:lnTo>
                <a:lnTo>
                  <a:pt x="3" y="778"/>
                </a:lnTo>
                <a:lnTo>
                  <a:pt x="2" y="775"/>
                </a:lnTo>
                <a:lnTo>
                  <a:pt x="1" y="770"/>
                </a:lnTo>
                <a:lnTo>
                  <a:pt x="0" y="764"/>
                </a:lnTo>
                <a:lnTo>
                  <a:pt x="0" y="758"/>
                </a:lnTo>
                <a:lnTo>
                  <a:pt x="0" y="758"/>
                </a:lnTo>
                <a:lnTo>
                  <a:pt x="0" y="751"/>
                </a:lnTo>
                <a:lnTo>
                  <a:pt x="0" y="745"/>
                </a:lnTo>
                <a:lnTo>
                  <a:pt x="1" y="741"/>
                </a:lnTo>
                <a:lnTo>
                  <a:pt x="3" y="733"/>
                </a:lnTo>
                <a:lnTo>
                  <a:pt x="7" y="727"/>
                </a:lnTo>
                <a:lnTo>
                  <a:pt x="8" y="725"/>
                </a:lnTo>
                <a:lnTo>
                  <a:pt x="9" y="721"/>
                </a:lnTo>
                <a:lnTo>
                  <a:pt x="10" y="720"/>
                </a:lnTo>
                <a:lnTo>
                  <a:pt x="11" y="719"/>
                </a:lnTo>
                <a:lnTo>
                  <a:pt x="15" y="714"/>
                </a:lnTo>
                <a:lnTo>
                  <a:pt x="21" y="708"/>
                </a:lnTo>
                <a:lnTo>
                  <a:pt x="25" y="705"/>
                </a:lnTo>
                <a:lnTo>
                  <a:pt x="28" y="702"/>
                </a:lnTo>
                <a:lnTo>
                  <a:pt x="30" y="702"/>
                </a:lnTo>
                <a:lnTo>
                  <a:pt x="31" y="701"/>
                </a:lnTo>
                <a:lnTo>
                  <a:pt x="1220" y="9"/>
                </a:lnTo>
                <a:lnTo>
                  <a:pt x="1235" y="2"/>
                </a:lnTo>
                <a:lnTo>
                  <a:pt x="1252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ight Triangle 27"/>
          <p:cNvSpPr/>
          <p:nvPr/>
        </p:nvSpPr>
        <p:spPr>
          <a:xfrm flipH="1">
            <a:off x="8754742" y="6097775"/>
            <a:ext cx="3437258" cy="760225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3670025" y="3732725"/>
            <a:ext cx="3370182" cy="1612254"/>
            <a:chOff x="4208444" y="5366255"/>
            <a:chExt cx="3370182" cy="1612254"/>
          </a:xfrm>
        </p:grpSpPr>
        <p:sp>
          <p:nvSpPr>
            <p:cNvPr id="24" name="Rectangle 23"/>
            <p:cNvSpPr/>
            <p:nvPr/>
          </p:nvSpPr>
          <p:spPr>
            <a:xfrm>
              <a:off x="5008024" y="5408849"/>
              <a:ext cx="257060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În stabilirea unui anumit nivel al prețurilor, unele firme urmăresc efectiv prețul pieței, lăsându-se influențate de nivelul stabilit de concurenți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4208444" y="5366255"/>
              <a:ext cx="731520" cy="73152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724285" y="3775952"/>
            <a:ext cx="3370181" cy="1612253"/>
            <a:chOff x="7800924" y="5366255"/>
            <a:chExt cx="3370181" cy="1612253"/>
          </a:xfrm>
        </p:grpSpPr>
        <p:sp>
          <p:nvSpPr>
            <p:cNvPr id="25" name="Rectangle 24"/>
            <p:cNvSpPr/>
            <p:nvPr/>
          </p:nvSpPr>
          <p:spPr>
            <a:xfrm>
              <a:off x="8600503" y="5408848"/>
              <a:ext cx="257060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Alți operatori economici își stabilesc prețul produselor pornind de la costurile ocazionate de obținerea lor la care adaugă marja de profit dorită.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800924" y="5366255"/>
              <a:ext cx="731520" cy="73152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AutoShape 2" descr="Imagini pentru concuren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o-RO"/>
          </a:p>
        </p:txBody>
      </p:sp>
      <p:pic>
        <p:nvPicPr>
          <p:cNvPr id="32" name="Imagin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527" y="3923423"/>
            <a:ext cx="513515" cy="350124"/>
          </a:xfrm>
          <a:prstGeom prst="rect">
            <a:avLst/>
          </a:prstGeom>
        </p:spPr>
      </p:pic>
      <p:grpSp>
        <p:nvGrpSpPr>
          <p:cNvPr id="45" name="Group 25"/>
          <p:cNvGrpSpPr/>
          <p:nvPr/>
        </p:nvGrpSpPr>
        <p:grpSpPr>
          <a:xfrm>
            <a:off x="4401546" y="5608026"/>
            <a:ext cx="5529234" cy="747805"/>
            <a:chOff x="4153490" y="5366255"/>
            <a:chExt cx="3063738" cy="1206491"/>
          </a:xfrm>
        </p:grpSpPr>
        <p:sp>
          <p:nvSpPr>
            <p:cNvPr id="46" name="Rectangle 23"/>
            <p:cNvSpPr/>
            <p:nvPr/>
          </p:nvSpPr>
          <p:spPr>
            <a:xfrm>
              <a:off x="4646626" y="5415590"/>
              <a:ext cx="2570602" cy="9434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o-RO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În oricare din situații, nivelul prețurilor va fi influențat de cererea existentă în momentul respectiv pe piață.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4153490" y="5366255"/>
              <a:ext cx="410077" cy="120649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102" name="Picture 6" descr="Imagini pentru profi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194" y="3944919"/>
            <a:ext cx="384916" cy="39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Imagini pentru client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216" y="5789866"/>
            <a:ext cx="384123" cy="384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139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584" y="1934002"/>
            <a:ext cx="2712100" cy="2144296"/>
          </a:xfrm>
          <a:prstGeom prst="rect">
            <a:avLst/>
          </a:prstGeom>
        </p:spPr>
      </p:pic>
      <p:sp>
        <p:nvSpPr>
          <p:cNvPr id="6" name="Dreptunghi 5"/>
          <p:cNvSpPr/>
          <p:nvPr/>
        </p:nvSpPr>
        <p:spPr>
          <a:xfrm>
            <a:off x="4455210" y="3616633"/>
            <a:ext cx="27024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 data viitoare!</a:t>
            </a:r>
            <a:endParaRPr lang="ro-RO" sz="2400" b="1" i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196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Bright Light">
      <a:dk1>
        <a:sysClr val="windowText" lastClr="000000"/>
      </a:dk1>
      <a:lt1>
        <a:sysClr val="window" lastClr="FFFFFF"/>
      </a:lt1>
      <a:dk2>
        <a:srgbClr val="27303D"/>
      </a:dk2>
      <a:lt2>
        <a:srgbClr val="E7E6E6"/>
      </a:lt2>
      <a:accent1>
        <a:srgbClr val="6DCF00"/>
      </a:accent1>
      <a:accent2>
        <a:srgbClr val="159192"/>
      </a:accent2>
      <a:accent3>
        <a:srgbClr val="09AEF2"/>
      </a:accent3>
      <a:accent4>
        <a:srgbClr val="FCC000"/>
      </a:accent4>
      <a:accent5>
        <a:srgbClr val="FE1101"/>
      </a:accent5>
      <a:accent6>
        <a:srgbClr val="5C932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571</Words>
  <Application>Microsoft Office PowerPoint</Application>
  <PresentationFormat>Ecran lat</PresentationFormat>
  <Paragraphs>74</Paragraphs>
  <Slides>8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Open Sans</vt:lpstr>
      <vt:lpstr>Wingdings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JHON Doe</dc:title>
  <dc:creator>MD Junaed</dc:creator>
  <cp:lastModifiedBy>ACTIV</cp:lastModifiedBy>
  <cp:revision>86</cp:revision>
  <dcterms:created xsi:type="dcterms:W3CDTF">2016-04-01T19:13:22Z</dcterms:created>
  <dcterms:modified xsi:type="dcterms:W3CDTF">2020-07-30T11:51:00Z</dcterms:modified>
</cp:coreProperties>
</file>